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79" r:id="rId3"/>
    <p:sldId id="270" r:id="rId4"/>
    <p:sldId id="259" r:id="rId5"/>
    <p:sldId id="258" r:id="rId6"/>
    <p:sldId id="264" r:id="rId7"/>
    <p:sldId id="263" r:id="rId8"/>
    <p:sldId id="276" r:id="rId9"/>
    <p:sldId id="261" r:id="rId10"/>
    <p:sldId id="278" r:id="rId11"/>
    <p:sldId id="277" r:id="rId12"/>
    <p:sldId id="268" r:id="rId13"/>
    <p:sldId id="27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0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5827C8-36CC-40FE-9C93-DC8CBBA936C2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A5FCB78-2C61-4699-8362-D30F6866C0D2}">
      <dgm:prSet/>
      <dgm:spPr/>
      <dgm:t>
        <a:bodyPr/>
        <a:lstStyle/>
        <a:p>
          <a:r>
            <a:rPr lang="en-US" dirty="0"/>
            <a:t>KKN KONVERSI MBKM</a:t>
          </a:r>
        </a:p>
      </dgm:t>
    </dgm:pt>
    <dgm:pt modelId="{46A07A71-2AED-417B-860D-3C8637444702}" type="parTrans" cxnId="{8287D63D-8BEE-4BF7-A898-9B69D5E54C0E}">
      <dgm:prSet/>
      <dgm:spPr/>
      <dgm:t>
        <a:bodyPr/>
        <a:lstStyle/>
        <a:p>
          <a:endParaRPr lang="en-US"/>
        </a:p>
      </dgm:t>
    </dgm:pt>
    <dgm:pt modelId="{7D239384-BA2A-4074-B704-A36443F55FFA}" type="sibTrans" cxnId="{8287D63D-8BEE-4BF7-A898-9B69D5E54C0E}">
      <dgm:prSet/>
      <dgm:spPr/>
      <dgm:t>
        <a:bodyPr/>
        <a:lstStyle/>
        <a:p>
          <a:endParaRPr lang="en-US"/>
        </a:p>
      </dgm:t>
    </dgm:pt>
    <dgm:pt modelId="{A5006378-E556-4227-8A83-69418475E31B}">
      <dgm:prSet/>
      <dgm:spPr/>
      <dgm:t>
        <a:bodyPr/>
        <a:lstStyle/>
        <a:p>
          <a:r>
            <a:rPr lang="en-US" dirty="0"/>
            <a:t>KKN NONREGULER</a:t>
          </a:r>
        </a:p>
      </dgm:t>
    </dgm:pt>
    <dgm:pt modelId="{592B5E14-EB1E-4E9F-B2E7-5169DA12D0D6}" type="parTrans" cxnId="{4CDC57B8-0173-4359-885E-77AEE5B9355C}">
      <dgm:prSet/>
      <dgm:spPr/>
      <dgm:t>
        <a:bodyPr/>
        <a:lstStyle/>
        <a:p>
          <a:endParaRPr lang="en-US"/>
        </a:p>
      </dgm:t>
    </dgm:pt>
    <dgm:pt modelId="{A8A9FFDD-C9A7-4612-9723-B4F68BDB8ED7}" type="sibTrans" cxnId="{4CDC57B8-0173-4359-885E-77AEE5B9355C}">
      <dgm:prSet/>
      <dgm:spPr/>
      <dgm:t>
        <a:bodyPr/>
        <a:lstStyle/>
        <a:p>
          <a:endParaRPr lang="en-US"/>
        </a:p>
      </dgm:t>
    </dgm:pt>
    <dgm:pt modelId="{4C5A50E4-3F46-4330-B6A8-59A6BBF03CD3}">
      <dgm:prSet/>
      <dgm:spPr/>
      <dgm:t>
        <a:bodyPr/>
        <a:lstStyle/>
        <a:p>
          <a:r>
            <a:rPr lang="en-US" dirty="0"/>
            <a:t>KKN REGULER</a:t>
          </a:r>
        </a:p>
      </dgm:t>
    </dgm:pt>
    <dgm:pt modelId="{EFE10013-E667-4644-9283-557ABFEEF77A}" type="parTrans" cxnId="{E194F6AE-C7F7-472D-B5EF-6C3B4AB7527A}">
      <dgm:prSet/>
      <dgm:spPr/>
      <dgm:t>
        <a:bodyPr/>
        <a:lstStyle/>
        <a:p>
          <a:endParaRPr lang="en-US"/>
        </a:p>
      </dgm:t>
    </dgm:pt>
    <dgm:pt modelId="{26253609-B3D6-40D8-AB16-BB8892C5CF18}" type="sibTrans" cxnId="{E194F6AE-C7F7-472D-B5EF-6C3B4AB7527A}">
      <dgm:prSet/>
      <dgm:spPr/>
      <dgm:t>
        <a:bodyPr/>
        <a:lstStyle/>
        <a:p>
          <a:endParaRPr lang="en-US"/>
        </a:p>
      </dgm:t>
    </dgm:pt>
    <dgm:pt modelId="{092D45E1-5B22-4F24-9578-3C0111351835}">
      <dgm:prSet/>
      <dgm:spPr/>
      <dgm:t>
        <a:bodyPr/>
        <a:lstStyle/>
        <a:p>
          <a:r>
            <a:rPr lang="en-US" dirty="0" err="1"/>
            <a:t>Kegiatan</a:t>
          </a:r>
          <a:r>
            <a:rPr lang="en-US" dirty="0"/>
            <a:t> MBKM </a:t>
          </a:r>
          <a:r>
            <a:rPr lang="en-US" dirty="0" err="1"/>
            <a:t>Berbasis</a:t>
          </a:r>
          <a:r>
            <a:rPr lang="en-US" dirty="0"/>
            <a:t> </a:t>
          </a:r>
          <a:r>
            <a:rPr lang="en-US" dirty="0" err="1"/>
            <a:t>Pengabdian</a:t>
          </a:r>
          <a:r>
            <a:rPr lang="en-US" dirty="0"/>
            <a:t> </a:t>
          </a:r>
          <a:endParaRPr lang="en-ID" dirty="0"/>
        </a:p>
      </dgm:t>
    </dgm:pt>
    <dgm:pt modelId="{6BD87A5B-8F5F-4D3A-BDEE-A3890B36E677}" type="parTrans" cxnId="{EB9BE4EC-9E31-4457-8299-583A4F204BDA}">
      <dgm:prSet/>
      <dgm:spPr/>
      <dgm:t>
        <a:bodyPr/>
        <a:lstStyle/>
        <a:p>
          <a:endParaRPr lang="en-ID"/>
        </a:p>
      </dgm:t>
    </dgm:pt>
    <dgm:pt modelId="{FC71A4EC-582B-41C3-A63B-EA2996AB0B76}" type="sibTrans" cxnId="{EB9BE4EC-9E31-4457-8299-583A4F204BDA}">
      <dgm:prSet/>
      <dgm:spPr/>
      <dgm:t>
        <a:bodyPr/>
        <a:lstStyle/>
        <a:p>
          <a:endParaRPr lang="en-ID"/>
        </a:p>
      </dgm:t>
    </dgm:pt>
    <dgm:pt modelId="{EBE2BFDC-9582-4314-8A95-5F223D28B590}">
      <dgm:prSet/>
      <dgm:spPr/>
      <dgm:t>
        <a:bodyPr/>
        <a:lstStyle/>
        <a:p>
          <a:r>
            <a:rPr lang="en-US" dirty="0" err="1"/>
            <a:t>Mahasiswa</a:t>
          </a:r>
          <a:r>
            <a:rPr lang="en-US" dirty="0"/>
            <a:t> Kelas Sore</a:t>
          </a:r>
          <a:endParaRPr lang="en-ID" dirty="0"/>
        </a:p>
      </dgm:t>
    </dgm:pt>
    <dgm:pt modelId="{667D8F4F-5CCE-4D44-909F-A63F1ABF85BF}" type="parTrans" cxnId="{41A5DD85-18BD-46E1-A932-F2392A25E9F1}">
      <dgm:prSet/>
      <dgm:spPr/>
      <dgm:t>
        <a:bodyPr/>
        <a:lstStyle/>
        <a:p>
          <a:endParaRPr lang="en-ID"/>
        </a:p>
      </dgm:t>
    </dgm:pt>
    <dgm:pt modelId="{36C28382-0347-4526-A164-99ADED09AC7B}" type="sibTrans" cxnId="{41A5DD85-18BD-46E1-A932-F2392A25E9F1}">
      <dgm:prSet/>
      <dgm:spPr/>
      <dgm:t>
        <a:bodyPr/>
        <a:lstStyle/>
        <a:p>
          <a:endParaRPr lang="en-ID"/>
        </a:p>
      </dgm:t>
    </dgm:pt>
    <dgm:pt modelId="{F8044FE9-B714-4DE5-8B83-275CEC4A5C75}">
      <dgm:prSet/>
      <dgm:spPr/>
      <dgm:t>
        <a:bodyPr/>
        <a:lstStyle/>
        <a:p>
          <a:r>
            <a:rPr lang="en-US" dirty="0" err="1"/>
            <a:t>Mahasiswa</a:t>
          </a:r>
          <a:r>
            <a:rPr lang="en-US" dirty="0"/>
            <a:t> Kelas Pagi yang </a:t>
          </a:r>
          <a:r>
            <a:rPr lang="en-US" dirty="0" err="1"/>
            <a:t>Bekerja</a:t>
          </a:r>
          <a:endParaRPr lang="en-ID" dirty="0"/>
        </a:p>
      </dgm:t>
    </dgm:pt>
    <dgm:pt modelId="{7790E9E5-F0E2-4D02-875C-176DF0DA2DB4}" type="parTrans" cxnId="{74E8890D-EC65-4516-A1CC-20669A6976D0}">
      <dgm:prSet/>
      <dgm:spPr/>
      <dgm:t>
        <a:bodyPr/>
        <a:lstStyle/>
        <a:p>
          <a:endParaRPr lang="en-ID"/>
        </a:p>
      </dgm:t>
    </dgm:pt>
    <dgm:pt modelId="{AC0EEA03-6CAD-47E7-8209-56EA96168C28}" type="sibTrans" cxnId="{74E8890D-EC65-4516-A1CC-20669A6976D0}">
      <dgm:prSet/>
      <dgm:spPr/>
      <dgm:t>
        <a:bodyPr/>
        <a:lstStyle/>
        <a:p>
          <a:endParaRPr lang="en-ID"/>
        </a:p>
      </dgm:t>
    </dgm:pt>
    <dgm:pt modelId="{423273E1-8436-4540-957B-0E1D1B01B7D7}">
      <dgm:prSet/>
      <dgm:spPr/>
      <dgm:t>
        <a:bodyPr/>
        <a:lstStyle/>
        <a:p>
          <a:r>
            <a:rPr lang="en-US" dirty="0" err="1"/>
            <a:t>Mahasiswa</a:t>
          </a:r>
          <a:r>
            <a:rPr lang="en-US" dirty="0"/>
            <a:t> Kelas Pagi yang </a:t>
          </a:r>
          <a:r>
            <a:rPr lang="en-US" dirty="0" err="1"/>
            <a:t>Memprogram</a:t>
          </a:r>
          <a:r>
            <a:rPr lang="en-US" dirty="0"/>
            <a:t> </a:t>
          </a:r>
          <a:r>
            <a:rPr lang="en-US" dirty="0" err="1"/>
            <a:t>Skripsi</a:t>
          </a:r>
          <a:endParaRPr lang="en-ID" dirty="0"/>
        </a:p>
      </dgm:t>
    </dgm:pt>
    <dgm:pt modelId="{23916B6D-8874-4ABE-9CA4-FAF36C96ED12}" type="parTrans" cxnId="{8D550F97-A07F-4800-BCD9-ADD5037A1B28}">
      <dgm:prSet/>
      <dgm:spPr/>
      <dgm:t>
        <a:bodyPr/>
        <a:lstStyle/>
        <a:p>
          <a:endParaRPr lang="en-ID"/>
        </a:p>
      </dgm:t>
    </dgm:pt>
    <dgm:pt modelId="{4A33FC92-AE22-4EF8-8AFC-F428823E9346}" type="sibTrans" cxnId="{8D550F97-A07F-4800-BCD9-ADD5037A1B28}">
      <dgm:prSet/>
      <dgm:spPr/>
      <dgm:t>
        <a:bodyPr/>
        <a:lstStyle/>
        <a:p>
          <a:endParaRPr lang="en-ID"/>
        </a:p>
      </dgm:t>
    </dgm:pt>
    <dgm:pt modelId="{D99F273F-82A6-478A-AD1B-A4C702D22E40}">
      <dgm:prSet/>
      <dgm:spPr/>
      <dgm:t>
        <a:bodyPr/>
        <a:lstStyle/>
        <a:p>
          <a:r>
            <a:rPr lang="en-US" dirty="0" err="1"/>
            <a:t>Mahasiswa</a:t>
          </a:r>
          <a:r>
            <a:rPr lang="en-US" dirty="0"/>
            <a:t> Kelas Pagi</a:t>
          </a:r>
          <a:endParaRPr lang="en-ID" dirty="0"/>
        </a:p>
      </dgm:t>
    </dgm:pt>
    <dgm:pt modelId="{F585FF1A-FDD5-4E91-A97D-369DBAEB0CE2}" type="parTrans" cxnId="{A77542ED-13B2-4538-807B-7BB3473BDE12}">
      <dgm:prSet/>
      <dgm:spPr/>
      <dgm:t>
        <a:bodyPr/>
        <a:lstStyle/>
        <a:p>
          <a:endParaRPr lang="en-ID"/>
        </a:p>
      </dgm:t>
    </dgm:pt>
    <dgm:pt modelId="{20DC6671-A04A-486E-ACF8-25F9198E04F5}" type="sibTrans" cxnId="{A77542ED-13B2-4538-807B-7BB3473BDE12}">
      <dgm:prSet/>
      <dgm:spPr/>
      <dgm:t>
        <a:bodyPr/>
        <a:lstStyle/>
        <a:p>
          <a:endParaRPr lang="en-ID"/>
        </a:p>
      </dgm:t>
    </dgm:pt>
    <dgm:pt modelId="{39FECB41-6E51-4312-9AD6-A34A83F98EEB}" type="pres">
      <dgm:prSet presAssocID="{865827C8-36CC-40FE-9C93-DC8CBBA936C2}" presName="linear" presStyleCnt="0">
        <dgm:presLayoutVars>
          <dgm:dir/>
          <dgm:animLvl val="lvl"/>
          <dgm:resizeHandles val="exact"/>
        </dgm:presLayoutVars>
      </dgm:prSet>
      <dgm:spPr/>
    </dgm:pt>
    <dgm:pt modelId="{45FC029B-E2FD-4119-ACFF-5F5F415E0EAB}" type="pres">
      <dgm:prSet presAssocID="{DA5FCB78-2C61-4699-8362-D30F6866C0D2}" presName="parentLin" presStyleCnt="0"/>
      <dgm:spPr/>
    </dgm:pt>
    <dgm:pt modelId="{5826980A-6FA2-43EA-84A5-62E19722FCD1}" type="pres">
      <dgm:prSet presAssocID="{DA5FCB78-2C61-4699-8362-D30F6866C0D2}" presName="parentLeftMargin" presStyleLbl="node1" presStyleIdx="0" presStyleCnt="3"/>
      <dgm:spPr/>
    </dgm:pt>
    <dgm:pt modelId="{FF3C5B84-68D5-4C4C-88C1-512564B99617}" type="pres">
      <dgm:prSet presAssocID="{DA5FCB78-2C61-4699-8362-D30F6866C0D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87AB8C7-C6A7-48CF-96B4-8BA27628ACF9}" type="pres">
      <dgm:prSet presAssocID="{DA5FCB78-2C61-4699-8362-D30F6866C0D2}" presName="negativeSpace" presStyleCnt="0"/>
      <dgm:spPr/>
    </dgm:pt>
    <dgm:pt modelId="{AA5BD972-F508-4BB9-A1E5-436A13973878}" type="pres">
      <dgm:prSet presAssocID="{DA5FCB78-2C61-4699-8362-D30F6866C0D2}" presName="childText" presStyleLbl="conFgAcc1" presStyleIdx="0" presStyleCnt="3">
        <dgm:presLayoutVars>
          <dgm:bulletEnabled val="1"/>
        </dgm:presLayoutVars>
      </dgm:prSet>
      <dgm:spPr/>
    </dgm:pt>
    <dgm:pt modelId="{3890AEAD-763B-4876-9D1D-03477A9AB695}" type="pres">
      <dgm:prSet presAssocID="{7D239384-BA2A-4074-B704-A36443F55FFA}" presName="spaceBetweenRectangles" presStyleCnt="0"/>
      <dgm:spPr/>
    </dgm:pt>
    <dgm:pt modelId="{3D4C7C2A-85BF-4F66-A822-61EFF2DD787F}" type="pres">
      <dgm:prSet presAssocID="{A5006378-E556-4227-8A83-69418475E31B}" presName="parentLin" presStyleCnt="0"/>
      <dgm:spPr/>
    </dgm:pt>
    <dgm:pt modelId="{1A38D73F-5C4A-45FB-BA06-5DB14C007F18}" type="pres">
      <dgm:prSet presAssocID="{A5006378-E556-4227-8A83-69418475E31B}" presName="parentLeftMargin" presStyleLbl="node1" presStyleIdx="0" presStyleCnt="3"/>
      <dgm:spPr/>
    </dgm:pt>
    <dgm:pt modelId="{2B6DC872-DE71-49B9-86C6-A5B43F4338CD}" type="pres">
      <dgm:prSet presAssocID="{A5006378-E556-4227-8A83-69418475E31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7196B2B-63A9-4EA3-9FCA-D172C2EAFC23}" type="pres">
      <dgm:prSet presAssocID="{A5006378-E556-4227-8A83-69418475E31B}" presName="negativeSpace" presStyleCnt="0"/>
      <dgm:spPr/>
    </dgm:pt>
    <dgm:pt modelId="{F15ABAC8-8A65-42C7-A212-954C2E0E316D}" type="pres">
      <dgm:prSet presAssocID="{A5006378-E556-4227-8A83-69418475E31B}" presName="childText" presStyleLbl="conFgAcc1" presStyleIdx="1" presStyleCnt="3">
        <dgm:presLayoutVars>
          <dgm:bulletEnabled val="1"/>
        </dgm:presLayoutVars>
      </dgm:prSet>
      <dgm:spPr/>
    </dgm:pt>
    <dgm:pt modelId="{97898864-E17F-4E6D-A6D5-611D29F763E0}" type="pres">
      <dgm:prSet presAssocID="{A8A9FFDD-C9A7-4612-9723-B4F68BDB8ED7}" presName="spaceBetweenRectangles" presStyleCnt="0"/>
      <dgm:spPr/>
    </dgm:pt>
    <dgm:pt modelId="{EF978F0A-A1ED-4535-9937-BB54AE953F05}" type="pres">
      <dgm:prSet presAssocID="{4C5A50E4-3F46-4330-B6A8-59A6BBF03CD3}" presName="parentLin" presStyleCnt="0"/>
      <dgm:spPr/>
    </dgm:pt>
    <dgm:pt modelId="{27929F50-CBAF-4839-980E-C1EBBFFBB597}" type="pres">
      <dgm:prSet presAssocID="{4C5A50E4-3F46-4330-B6A8-59A6BBF03CD3}" presName="parentLeftMargin" presStyleLbl="node1" presStyleIdx="1" presStyleCnt="3"/>
      <dgm:spPr/>
    </dgm:pt>
    <dgm:pt modelId="{1B13AA9C-87A5-44C9-BD44-E38FCE46E8C3}" type="pres">
      <dgm:prSet presAssocID="{4C5A50E4-3F46-4330-B6A8-59A6BBF03CD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D447D94-75CF-4AE9-895D-927841763DCE}" type="pres">
      <dgm:prSet presAssocID="{4C5A50E4-3F46-4330-B6A8-59A6BBF03CD3}" presName="negativeSpace" presStyleCnt="0"/>
      <dgm:spPr/>
    </dgm:pt>
    <dgm:pt modelId="{43971BD3-A419-4318-984D-C70F7946DD5E}" type="pres">
      <dgm:prSet presAssocID="{4C5A50E4-3F46-4330-B6A8-59A6BBF03CD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C58ED00-A349-43A9-BCBD-DE40E418352A}" type="presOf" srcId="{DA5FCB78-2C61-4699-8362-D30F6866C0D2}" destId="{5826980A-6FA2-43EA-84A5-62E19722FCD1}" srcOrd="0" destOrd="0" presId="urn:microsoft.com/office/officeart/2005/8/layout/list1"/>
    <dgm:cxn modelId="{AAC84404-8604-4926-AAE3-D80ED9E9670D}" type="presOf" srcId="{092D45E1-5B22-4F24-9578-3C0111351835}" destId="{AA5BD972-F508-4BB9-A1E5-436A13973878}" srcOrd="0" destOrd="0" presId="urn:microsoft.com/office/officeart/2005/8/layout/list1"/>
    <dgm:cxn modelId="{74E8890D-EC65-4516-A1CC-20669A6976D0}" srcId="{A5006378-E556-4227-8A83-69418475E31B}" destId="{F8044FE9-B714-4DE5-8B83-275CEC4A5C75}" srcOrd="1" destOrd="0" parTransId="{7790E9E5-F0E2-4D02-875C-176DF0DA2DB4}" sibTransId="{AC0EEA03-6CAD-47E7-8209-56EA96168C28}"/>
    <dgm:cxn modelId="{8287D63D-8BEE-4BF7-A898-9B69D5E54C0E}" srcId="{865827C8-36CC-40FE-9C93-DC8CBBA936C2}" destId="{DA5FCB78-2C61-4699-8362-D30F6866C0D2}" srcOrd="0" destOrd="0" parTransId="{46A07A71-2AED-417B-860D-3C8637444702}" sibTransId="{7D239384-BA2A-4074-B704-A36443F55FFA}"/>
    <dgm:cxn modelId="{2CEACB3F-FE04-4AD4-81BD-C8AFFC74364B}" type="presOf" srcId="{D99F273F-82A6-478A-AD1B-A4C702D22E40}" destId="{43971BD3-A419-4318-984D-C70F7946DD5E}" srcOrd="0" destOrd="0" presId="urn:microsoft.com/office/officeart/2005/8/layout/list1"/>
    <dgm:cxn modelId="{1E91834E-7B03-45ED-8649-86809ECD8535}" type="presOf" srcId="{865827C8-36CC-40FE-9C93-DC8CBBA936C2}" destId="{39FECB41-6E51-4312-9AD6-A34A83F98EEB}" srcOrd="0" destOrd="0" presId="urn:microsoft.com/office/officeart/2005/8/layout/list1"/>
    <dgm:cxn modelId="{C7B1BB4E-B455-489B-8872-7446972AF516}" type="presOf" srcId="{A5006378-E556-4227-8A83-69418475E31B}" destId="{1A38D73F-5C4A-45FB-BA06-5DB14C007F18}" srcOrd="0" destOrd="0" presId="urn:microsoft.com/office/officeart/2005/8/layout/list1"/>
    <dgm:cxn modelId="{5FDABF4E-AE82-4F0E-9C70-F5670D9C75FC}" type="presOf" srcId="{4C5A50E4-3F46-4330-B6A8-59A6BBF03CD3}" destId="{1B13AA9C-87A5-44C9-BD44-E38FCE46E8C3}" srcOrd="1" destOrd="0" presId="urn:microsoft.com/office/officeart/2005/8/layout/list1"/>
    <dgm:cxn modelId="{C6157670-8EF0-4DDA-8B44-C6DC76F0ED9E}" type="presOf" srcId="{4C5A50E4-3F46-4330-B6A8-59A6BBF03CD3}" destId="{27929F50-CBAF-4839-980E-C1EBBFFBB597}" srcOrd="0" destOrd="0" presId="urn:microsoft.com/office/officeart/2005/8/layout/list1"/>
    <dgm:cxn modelId="{41A5DD85-18BD-46E1-A932-F2392A25E9F1}" srcId="{A5006378-E556-4227-8A83-69418475E31B}" destId="{EBE2BFDC-9582-4314-8A95-5F223D28B590}" srcOrd="0" destOrd="0" parTransId="{667D8F4F-5CCE-4D44-909F-A63F1ABF85BF}" sibTransId="{36C28382-0347-4526-A164-99ADED09AC7B}"/>
    <dgm:cxn modelId="{05C7F596-30B2-4DBC-9D27-4F38C7EFE4A4}" type="presOf" srcId="{A5006378-E556-4227-8A83-69418475E31B}" destId="{2B6DC872-DE71-49B9-86C6-A5B43F4338CD}" srcOrd="1" destOrd="0" presId="urn:microsoft.com/office/officeart/2005/8/layout/list1"/>
    <dgm:cxn modelId="{8D550F97-A07F-4800-BCD9-ADD5037A1B28}" srcId="{A5006378-E556-4227-8A83-69418475E31B}" destId="{423273E1-8436-4540-957B-0E1D1B01B7D7}" srcOrd="2" destOrd="0" parTransId="{23916B6D-8874-4ABE-9CA4-FAF36C96ED12}" sibTransId="{4A33FC92-AE22-4EF8-8AFC-F428823E9346}"/>
    <dgm:cxn modelId="{D1637FA0-4E5B-4728-B79E-757745B4231A}" type="presOf" srcId="{EBE2BFDC-9582-4314-8A95-5F223D28B590}" destId="{F15ABAC8-8A65-42C7-A212-954C2E0E316D}" srcOrd="0" destOrd="0" presId="urn:microsoft.com/office/officeart/2005/8/layout/list1"/>
    <dgm:cxn modelId="{35BCE0AC-7CC4-4DBB-841A-E9220777EC69}" type="presOf" srcId="{F8044FE9-B714-4DE5-8B83-275CEC4A5C75}" destId="{F15ABAC8-8A65-42C7-A212-954C2E0E316D}" srcOrd="0" destOrd="1" presId="urn:microsoft.com/office/officeart/2005/8/layout/list1"/>
    <dgm:cxn modelId="{E194F6AE-C7F7-472D-B5EF-6C3B4AB7527A}" srcId="{865827C8-36CC-40FE-9C93-DC8CBBA936C2}" destId="{4C5A50E4-3F46-4330-B6A8-59A6BBF03CD3}" srcOrd="2" destOrd="0" parTransId="{EFE10013-E667-4644-9283-557ABFEEF77A}" sibTransId="{26253609-B3D6-40D8-AB16-BB8892C5CF18}"/>
    <dgm:cxn modelId="{4CDC57B8-0173-4359-885E-77AEE5B9355C}" srcId="{865827C8-36CC-40FE-9C93-DC8CBBA936C2}" destId="{A5006378-E556-4227-8A83-69418475E31B}" srcOrd="1" destOrd="0" parTransId="{592B5E14-EB1E-4E9F-B2E7-5169DA12D0D6}" sibTransId="{A8A9FFDD-C9A7-4612-9723-B4F68BDB8ED7}"/>
    <dgm:cxn modelId="{6AC7CECD-A215-41D6-8300-754FDD107B1D}" type="presOf" srcId="{DA5FCB78-2C61-4699-8362-D30F6866C0D2}" destId="{FF3C5B84-68D5-4C4C-88C1-512564B99617}" srcOrd="1" destOrd="0" presId="urn:microsoft.com/office/officeart/2005/8/layout/list1"/>
    <dgm:cxn modelId="{5A6B3ED6-3E20-4A21-80F0-6387C802EDB0}" type="presOf" srcId="{423273E1-8436-4540-957B-0E1D1B01B7D7}" destId="{F15ABAC8-8A65-42C7-A212-954C2E0E316D}" srcOrd="0" destOrd="2" presId="urn:microsoft.com/office/officeart/2005/8/layout/list1"/>
    <dgm:cxn modelId="{EB9BE4EC-9E31-4457-8299-583A4F204BDA}" srcId="{DA5FCB78-2C61-4699-8362-D30F6866C0D2}" destId="{092D45E1-5B22-4F24-9578-3C0111351835}" srcOrd="0" destOrd="0" parTransId="{6BD87A5B-8F5F-4D3A-BDEE-A3890B36E677}" sibTransId="{FC71A4EC-582B-41C3-A63B-EA2996AB0B76}"/>
    <dgm:cxn modelId="{A77542ED-13B2-4538-807B-7BB3473BDE12}" srcId="{4C5A50E4-3F46-4330-B6A8-59A6BBF03CD3}" destId="{D99F273F-82A6-478A-AD1B-A4C702D22E40}" srcOrd="0" destOrd="0" parTransId="{F585FF1A-FDD5-4E91-A97D-369DBAEB0CE2}" sibTransId="{20DC6671-A04A-486E-ACF8-25F9198E04F5}"/>
    <dgm:cxn modelId="{4E0E44B4-7C2B-4602-BAF5-B2A3FFBEDE7D}" type="presParOf" srcId="{39FECB41-6E51-4312-9AD6-A34A83F98EEB}" destId="{45FC029B-E2FD-4119-ACFF-5F5F415E0EAB}" srcOrd="0" destOrd="0" presId="urn:microsoft.com/office/officeart/2005/8/layout/list1"/>
    <dgm:cxn modelId="{4FAE6F07-DBBA-45C7-81B6-9DFE6CB658A8}" type="presParOf" srcId="{45FC029B-E2FD-4119-ACFF-5F5F415E0EAB}" destId="{5826980A-6FA2-43EA-84A5-62E19722FCD1}" srcOrd="0" destOrd="0" presId="urn:microsoft.com/office/officeart/2005/8/layout/list1"/>
    <dgm:cxn modelId="{BDE9E0D0-AACB-4A36-955B-BC81E5F784C2}" type="presParOf" srcId="{45FC029B-E2FD-4119-ACFF-5F5F415E0EAB}" destId="{FF3C5B84-68D5-4C4C-88C1-512564B99617}" srcOrd="1" destOrd="0" presId="urn:microsoft.com/office/officeart/2005/8/layout/list1"/>
    <dgm:cxn modelId="{FD1BA7AC-1F1E-42B1-8246-CDCAF659FCE0}" type="presParOf" srcId="{39FECB41-6E51-4312-9AD6-A34A83F98EEB}" destId="{787AB8C7-C6A7-48CF-96B4-8BA27628ACF9}" srcOrd="1" destOrd="0" presId="urn:microsoft.com/office/officeart/2005/8/layout/list1"/>
    <dgm:cxn modelId="{F78916E3-F54A-4796-8261-364350315F5E}" type="presParOf" srcId="{39FECB41-6E51-4312-9AD6-A34A83F98EEB}" destId="{AA5BD972-F508-4BB9-A1E5-436A13973878}" srcOrd="2" destOrd="0" presId="urn:microsoft.com/office/officeart/2005/8/layout/list1"/>
    <dgm:cxn modelId="{E542AF6F-DE37-40A4-8047-85A901BA70B6}" type="presParOf" srcId="{39FECB41-6E51-4312-9AD6-A34A83F98EEB}" destId="{3890AEAD-763B-4876-9D1D-03477A9AB695}" srcOrd="3" destOrd="0" presId="urn:microsoft.com/office/officeart/2005/8/layout/list1"/>
    <dgm:cxn modelId="{6BA7D121-4476-4D0C-9F47-F418058253BE}" type="presParOf" srcId="{39FECB41-6E51-4312-9AD6-A34A83F98EEB}" destId="{3D4C7C2A-85BF-4F66-A822-61EFF2DD787F}" srcOrd="4" destOrd="0" presId="urn:microsoft.com/office/officeart/2005/8/layout/list1"/>
    <dgm:cxn modelId="{C3E2B34A-62AF-49C7-9B81-000F8DE84928}" type="presParOf" srcId="{3D4C7C2A-85BF-4F66-A822-61EFF2DD787F}" destId="{1A38D73F-5C4A-45FB-BA06-5DB14C007F18}" srcOrd="0" destOrd="0" presId="urn:microsoft.com/office/officeart/2005/8/layout/list1"/>
    <dgm:cxn modelId="{E0A76203-7C62-47C1-93A9-A731D9CEAFE0}" type="presParOf" srcId="{3D4C7C2A-85BF-4F66-A822-61EFF2DD787F}" destId="{2B6DC872-DE71-49B9-86C6-A5B43F4338CD}" srcOrd="1" destOrd="0" presId="urn:microsoft.com/office/officeart/2005/8/layout/list1"/>
    <dgm:cxn modelId="{7F4EEAC5-3298-46DF-8025-DCDB3BF7C6A3}" type="presParOf" srcId="{39FECB41-6E51-4312-9AD6-A34A83F98EEB}" destId="{87196B2B-63A9-4EA3-9FCA-D172C2EAFC23}" srcOrd="5" destOrd="0" presId="urn:microsoft.com/office/officeart/2005/8/layout/list1"/>
    <dgm:cxn modelId="{C924DABA-6305-491D-84B0-8B9E7CF4FA7C}" type="presParOf" srcId="{39FECB41-6E51-4312-9AD6-A34A83F98EEB}" destId="{F15ABAC8-8A65-42C7-A212-954C2E0E316D}" srcOrd="6" destOrd="0" presId="urn:microsoft.com/office/officeart/2005/8/layout/list1"/>
    <dgm:cxn modelId="{F5C915D3-233C-48C4-9E7F-03C19CEF48A0}" type="presParOf" srcId="{39FECB41-6E51-4312-9AD6-A34A83F98EEB}" destId="{97898864-E17F-4E6D-A6D5-611D29F763E0}" srcOrd="7" destOrd="0" presId="urn:microsoft.com/office/officeart/2005/8/layout/list1"/>
    <dgm:cxn modelId="{A8C6F858-8DA2-4160-87AA-F54EBA2F2E74}" type="presParOf" srcId="{39FECB41-6E51-4312-9AD6-A34A83F98EEB}" destId="{EF978F0A-A1ED-4535-9937-BB54AE953F05}" srcOrd="8" destOrd="0" presId="urn:microsoft.com/office/officeart/2005/8/layout/list1"/>
    <dgm:cxn modelId="{4F0CAF2A-0D28-4946-97D7-ACF5022939FF}" type="presParOf" srcId="{EF978F0A-A1ED-4535-9937-BB54AE953F05}" destId="{27929F50-CBAF-4839-980E-C1EBBFFBB597}" srcOrd="0" destOrd="0" presId="urn:microsoft.com/office/officeart/2005/8/layout/list1"/>
    <dgm:cxn modelId="{760F1CB2-CA80-4677-8877-1CC9D509975D}" type="presParOf" srcId="{EF978F0A-A1ED-4535-9937-BB54AE953F05}" destId="{1B13AA9C-87A5-44C9-BD44-E38FCE46E8C3}" srcOrd="1" destOrd="0" presId="urn:microsoft.com/office/officeart/2005/8/layout/list1"/>
    <dgm:cxn modelId="{046332BC-DB95-41CB-A9AF-53241CD97192}" type="presParOf" srcId="{39FECB41-6E51-4312-9AD6-A34A83F98EEB}" destId="{3D447D94-75CF-4AE9-895D-927841763DCE}" srcOrd="9" destOrd="0" presId="urn:microsoft.com/office/officeart/2005/8/layout/list1"/>
    <dgm:cxn modelId="{E2A403AB-CC4D-4090-AD40-10E7C155F4C6}" type="presParOf" srcId="{39FECB41-6E51-4312-9AD6-A34A83F98EEB}" destId="{43971BD3-A419-4318-984D-C70F7946DD5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320124-3D28-4321-A264-36E05F1CFC73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ID"/>
        </a:p>
      </dgm:t>
    </dgm:pt>
    <dgm:pt modelId="{33F7F955-7CF4-4AEE-88D7-8414FAA32BB8}">
      <dgm:prSet phldrT="[Text]"/>
      <dgm:spPr/>
      <dgm:t>
        <a:bodyPr/>
        <a:lstStyle/>
        <a:p>
          <a:r>
            <a:rPr lang="en-US" dirty="0"/>
            <a:t>KRS di </a:t>
          </a:r>
          <a:r>
            <a:rPr lang="en-US" dirty="0" err="1"/>
            <a:t>Siakad</a:t>
          </a:r>
          <a:endParaRPr lang="en-ID" dirty="0"/>
        </a:p>
      </dgm:t>
    </dgm:pt>
    <dgm:pt modelId="{3CEE3062-CD4E-4AA2-8234-7A8910A7952F}" type="parTrans" cxnId="{D7C681F9-BE76-4383-852A-FC25305E0063}">
      <dgm:prSet/>
      <dgm:spPr/>
      <dgm:t>
        <a:bodyPr/>
        <a:lstStyle/>
        <a:p>
          <a:endParaRPr lang="en-ID"/>
        </a:p>
      </dgm:t>
    </dgm:pt>
    <dgm:pt modelId="{09643F38-9E9C-4844-B0CB-1C67175D54FE}" type="sibTrans" cxnId="{D7C681F9-BE76-4383-852A-FC25305E0063}">
      <dgm:prSet/>
      <dgm:spPr/>
      <dgm:t>
        <a:bodyPr/>
        <a:lstStyle/>
        <a:p>
          <a:endParaRPr lang="en-ID"/>
        </a:p>
      </dgm:t>
    </dgm:pt>
    <dgm:pt modelId="{F6C2FC7E-82AE-4894-8965-9C429F237B47}">
      <dgm:prSet phldrT="[Text]"/>
      <dgm:spPr/>
      <dgm:t>
        <a:bodyPr/>
        <a:lstStyle/>
        <a:p>
          <a:r>
            <a:rPr lang="en-US" dirty="0"/>
            <a:t>Daftar di Sim KKN</a:t>
          </a:r>
          <a:endParaRPr lang="en-ID" dirty="0"/>
        </a:p>
      </dgm:t>
    </dgm:pt>
    <dgm:pt modelId="{105E5DE5-5851-462A-A61C-BCAD8787F0D2}" type="parTrans" cxnId="{A38DC789-3502-4F05-AF6A-2A31BA7DAE8D}">
      <dgm:prSet/>
      <dgm:spPr/>
      <dgm:t>
        <a:bodyPr/>
        <a:lstStyle/>
        <a:p>
          <a:endParaRPr lang="en-ID"/>
        </a:p>
      </dgm:t>
    </dgm:pt>
    <dgm:pt modelId="{09D1ECDC-C8A0-4BC3-BB95-23F3ECED4DFF}" type="sibTrans" cxnId="{A38DC789-3502-4F05-AF6A-2A31BA7DAE8D}">
      <dgm:prSet/>
      <dgm:spPr/>
      <dgm:t>
        <a:bodyPr/>
        <a:lstStyle/>
        <a:p>
          <a:endParaRPr lang="en-ID"/>
        </a:p>
      </dgm:t>
    </dgm:pt>
    <dgm:pt modelId="{A0EBABB8-5426-4EC9-B11C-33C1FCD16218}">
      <dgm:prSet phldrT="[Text]"/>
      <dgm:spPr/>
      <dgm:t>
        <a:bodyPr/>
        <a:lstStyle/>
        <a:p>
          <a:r>
            <a:rPr lang="en-US" dirty="0"/>
            <a:t>Bayar </a:t>
          </a:r>
          <a:r>
            <a:rPr lang="en-US" dirty="0" err="1"/>
            <a:t>Biaya</a:t>
          </a:r>
          <a:endParaRPr lang="en-ID" dirty="0"/>
        </a:p>
      </dgm:t>
    </dgm:pt>
    <dgm:pt modelId="{1DEA6F1B-E347-4912-B3E6-F914CF7EB05C}" type="parTrans" cxnId="{8487F3FC-6EC7-49AD-BF83-249EE7DD1C9F}">
      <dgm:prSet/>
      <dgm:spPr/>
      <dgm:t>
        <a:bodyPr/>
        <a:lstStyle/>
        <a:p>
          <a:endParaRPr lang="en-ID"/>
        </a:p>
      </dgm:t>
    </dgm:pt>
    <dgm:pt modelId="{7F70B6FF-1DC4-45EB-A29D-2AC8979C13A1}" type="sibTrans" cxnId="{8487F3FC-6EC7-49AD-BF83-249EE7DD1C9F}">
      <dgm:prSet/>
      <dgm:spPr/>
      <dgm:t>
        <a:bodyPr/>
        <a:lstStyle/>
        <a:p>
          <a:endParaRPr lang="en-ID"/>
        </a:p>
      </dgm:t>
    </dgm:pt>
    <dgm:pt modelId="{9E1E23E0-B71F-483B-828A-6C3712553B45}">
      <dgm:prSet phldrT="[Text]"/>
      <dgm:spPr/>
      <dgm:t>
        <a:bodyPr/>
        <a:lstStyle/>
        <a:p>
          <a:r>
            <a:rPr lang="en-US" dirty="0" err="1"/>
            <a:t>Pembekalan</a:t>
          </a:r>
          <a:r>
            <a:rPr lang="en-US" dirty="0"/>
            <a:t> &amp; </a:t>
          </a:r>
          <a:r>
            <a:rPr lang="en-US" dirty="0" err="1"/>
            <a:t>Kuis</a:t>
          </a:r>
          <a:endParaRPr lang="en-ID" dirty="0"/>
        </a:p>
      </dgm:t>
    </dgm:pt>
    <dgm:pt modelId="{6A6F76CE-90F0-4EC5-8403-FF6DFB94ADE9}" type="parTrans" cxnId="{9004E47F-FD65-4F42-BBBD-0D6217E81315}">
      <dgm:prSet/>
      <dgm:spPr/>
      <dgm:t>
        <a:bodyPr/>
        <a:lstStyle/>
        <a:p>
          <a:endParaRPr lang="en-ID"/>
        </a:p>
      </dgm:t>
    </dgm:pt>
    <dgm:pt modelId="{AE13C5A1-0DC7-40F5-A097-E8CDFD7BB77B}" type="sibTrans" cxnId="{9004E47F-FD65-4F42-BBBD-0D6217E81315}">
      <dgm:prSet/>
      <dgm:spPr/>
      <dgm:t>
        <a:bodyPr/>
        <a:lstStyle/>
        <a:p>
          <a:endParaRPr lang="en-ID"/>
        </a:p>
      </dgm:t>
    </dgm:pt>
    <dgm:pt modelId="{737B08CA-9252-4BB5-AA93-DF7E9D8731C9}">
      <dgm:prSet phldrT="[Text]"/>
      <dgm:spPr/>
      <dgm:t>
        <a:bodyPr/>
        <a:lstStyle/>
        <a:p>
          <a:r>
            <a:rPr lang="en-US" dirty="0" err="1"/>
            <a:t>Pelatihan</a:t>
          </a:r>
          <a:r>
            <a:rPr lang="en-US" dirty="0"/>
            <a:t> Per </a:t>
          </a:r>
          <a:r>
            <a:rPr lang="en-US" dirty="0" err="1"/>
            <a:t>Fakultas</a:t>
          </a:r>
          <a:endParaRPr lang="en-ID" dirty="0"/>
        </a:p>
      </dgm:t>
    </dgm:pt>
    <dgm:pt modelId="{6C587B57-75B7-4EE9-B757-6ED15CE19C49}" type="parTrans" cxnId="{7DB52741-4D57-4BCF-A7A5-B4F40D005BA0}">
      <dgm:prSet/>
      <dgm:spPr/>
      <dgm:t>
        <a:bodyPr/>
        <a:lstStyle/>
        <a:p>
          <a:endParaRPr lang="en-ID"/>
        </a:p>
      </dgm:t>
    </dgm:pt>
    <dgm:pt modelId="{A05CA0F2-D60B-4CD7-A81C-DE71709E840B}" type="sibTrans" cxnId="{7DB52741-4D57-4BCF-A7A5-B4F40D005BA0}">
      <dgm:prSet/>
      <dgm:spPr/>
      <dgm:t>
        <a:bodyPr/>
        <a:lstStyle/>
        <a:p>
          <a:endParaRPr lang="en-ID"/>
        </a:p>
      </dgm:t>
    </dgm:pt>
    <dgm:pt modelId="{3AD19D62-0234-4991-8A8E-E67A7E5C30A1}">
      <dgm:prSet/>
      <dgm:spPr/>
      <dgm:t>
        <a:bodyPr/>
        <a:lstStyle/>
        <a:p>
          <a:r>
            <a:rPr lang="en-US" dirty="0" err="1"/>
            <a:t>Pembuatan</a:t>
          </a:r>
          <a:r>
            <a:rPr lang="en-US" dirty="0"/>
            <a:t> </a:t>
          </a:r>
          <a:r>
            <a:rPr lang="en-US" dirty="0" err="1"/>
            <a:t>Inovasi</a:t>
          </a:r>
          <a:r>
            <a:rPr lang="en-US" dirty="0"/>
            <a:t> dan TTG</a:t>
          </a:r>
          <a:endParaRPr lang="en-ID" dirty="0"/>
        </a:p>
      </dgm:t>
    </dgm:pt>
    <dgm:pt modelId="{9C6C9B4D-C26C-4067-90C8-929BB39AB9D2}" type="parTrans" cxnId="{DD87C8CE-1693-469E-8572-41C9319E3D60}">
      <dgm:prSet/>
      <dgm:spPr/>
      <dgm:t>
        <a:bodyPr/>
        <a:lstStyle/>
        <a:p>
          <a:endParaRPr lang="en-ID"/>
        </a:p>
      </dgm:t>
    </dgm:pt>
    <dgm:pt modelId="{16008B7C-1CC8-47CC-B92C-55D82B690DD2}" type="sibTrans" cxnId="{DD87C8CE-1693-469E-8572-41C9319E3D60}">
      <dgm:prSet/>
      <dgm:spPr/>
      <dgm:t>
        <a:bodyPr/>
        <a:lstStyle/>
        <a:p>
          <a:endParaRPr lang="en-ID"/>
        </a:p>
      </dgm:t>
    </dgm:pt>
    <dgm:pt modelId="{24DD61D3-47D9-48AC-B1C7-1E07D887FF13}">
      <dgm:prSet/>
      <dgm:spPr/>
      <dgm:t>
        <a:bodyPr/>
        <a:lstStyle/>
        <a:p>
          <a:r>
            <a:rPr lang="en-US" dirty="0" err="1"/>
            <a:t>Pendaftaran</a:t>
          </a:r>
          <a:r>
            <a:rPr lang="en-US" dirty="0"/>
            <a:t> </a:t>
          </a:r>
          <a:r>
            <a:rPr lang="en-US" dirty="0" err="1"/>
            <a:t>Hak</a:t>
          </a:r>
          <a:r>
            <a:rPr lang="en-US" dirty="0"/>
            <a:t> </a:t>
          </a:r>
          <a:r>
            <a:rPr lang="en-US" dirty="0" err="1"/>
            <a:t>Cipta</a:t>
          </a:r>
          <a:r>
            <a:rPr lang="en-US" dirty="0"/>
            <a:t> </a:t>
          </a:r>
          <a:r>
            <a:rPr lang="en-US" dirty="0" err="1"/>
            <a:t>Produk</a:t>
          </a:r>
          <a:r>
            <a:rPr lang="en-US" dirty="0"/>
            <a:t>/TTG</a:t>
          </a:r>
          <a:endParaRPr lang="en-ID" dirty="0"/>
        </a:p>
      </dgm:t>
    </dgm:pt>
    <dgm:pt modelId="{FE8412AE-7AD9-4AA6-87AE-FAB697637211}" type="parTrans" cxnId="{E9C81BCC-2441-42F5-98ED-79F504D9A8C7}">
      <dgm:prSet/>
      <dgm:spPr/>
      <dgm:t>
        <a:bodyPr/>
        <a:lstStyle/>
        <a:p>
          <a:endParaRPr lang="en-ID"/>
        </a:p>
      </dgm:t>
    </dgm:pt>
    <dgm:pt modelId="{BEA5197E-FF1F-46DB-8110-CD4927AF0BC9}" type="sibTrans" cxnId="{E9C81BCC-2441-42F5-98ED-79F504D9A8C7}">
      <dgm:prSet/>
      <dgm:spPr/>
      <dgm:t>
        <a:bodyPr/>
        <a:lstStyle/>
        <a:p>
          <a:endParaRPr lang="en-ID"/>
        </a:p>
      </dgm:t>
    </dgm:pt>
    <dgm:pt modelId="{0986F1EE-F488-4388-986D-BB965493C8CF}">
      <dgm:prSet/>
      <dgm:spPr/>
      <dgm:t>
        <a:bodyPr/>
        <a:lstStyle/>
        <a:p>
          <a:r>
            <a:rPr lang="en-US" dirty="0" err="1"/>
            <a:t>Pameran</a:t>
          </a:r>
          <a:r>
            <a:rPr lang="en-US" dirty="0"/>
            <a:t> </a:t>
          </a:r>
          <a:r>
            <a:rPr lang="en-US" dirty="0" err="1"/>
            <a:t>Inovasi</a:t>
          </a:r>
          <a:r>
            <a:rPr lang="en-US" dirty="0"/>
            <a:t> dan </a:t>
          </a:r>
          <a:r>
            <a:rPr lang="en-US" dirty="0" err="1"/>
            <a:t>Teknologi</a:t>
          </a:r>
          <a:endParaRPr lang="en-ID" dirty="0"/>
        </a:p>
      </dgm:t>
    </dgm:pt>
    <dgm:pt modelId="{82CF545E-E808-43B4-8399-32EAE1B64382}" type="parTrans" cxnId="{DF1E646D-7D6E-4EF6-AAE7-C6386946AE07}">
      <dgm:prSet/>
      <dgm:spPr/>
      <dgm:t>
        <a:bodyPr/>
        <a:lstStyle/>
        <a:p>
          <a:endParaRPr lang="en-ID"/>
        </a:p>
      </dgm:t>
    </dgm:pt>
    <dgm:pt modelId="{CB0A259F-4AEE-4420-A615-A2F1EFA8EDF6}" type="sibTrans" cxnId="{DF1E646D-7D6E-4EF6-AAE7-C6386946AE07}">
      <dgm:prSet/>
      <dgm:spPr/>
      <dgm:t>
        <a:bodyPr/>
        <a:lstStyle/>
        <a:p>
          <a:endParaRPr lang="en-ID"/>
        </a:p>
      </dgm:t>
    </dgm:pt>
    <dgm:pt modelId="{28D748D9-959A-452B-95E1-D39036B46777}">
      <dgm:prSet/>
      <dgm:spPr/>
      <dgm:t>
        <a:bodyPr/>
        <a:lstStyle/>
        <a:p>
          <a:r>
            <a:rPr lang="en-US" dirty="0" err="1"/>
            <a:t>Pelaksanaan</a:t>
          </a:r>
          <a:r>
            <a:rPr lang="en-US" dirty="0"/>
            <a:t> </a:t>
          </a:r>
          <a:r>
            <a:rPr lang="en-US" dirty="0" err="1"/>
            <a:t>Pengabdian</a:t>
          </a:r>
          <a:endParaRPr lang="en-ID" dirty="0"/>
        </a:p>
      </dgm:t>
    </dgm:pt>
    <dgm:pt modelId="{C6B4FC6C-ED2B-4A22-96A9-A518EADDCF8D}" type="parTrans" cxnId="{F180EC47-2A72-404F-A761-6BB07C2E2A8B}">
      <dgm:prSet/>
      <dgm:spPr/>
      <dgm:t>
        <a:bodyPr/>
        <a:lstStyle/>
        <a:p>
          <a:endParaRPr lang="en-ID"/>
        </a:p>
      </dgm:t>
    </dgm:pt>
    <dgm:pt modelId="{5C50747F-929B-42A6-AFAD-93C12479D2B7}" type="sibTrans" cxnId="{F180EC47-2A72-404F-A761-6BB07C2E2A8B}">
      <dgm:prSet/>
      <dgm:spPr/>
      <dgm:t>
        <a:bodyPr/>
        <a:lstStyle/>
        <a:p>
          <a:endParaRPr lang="en-ID"/>
        </a:p>
      </dgm:t>
    </dgm:pt>
    <dgm:pt modelId="{D2A29DDF-7081-450B-8279-91DFCA8EDF5E}">
      <dgm:prSet/>
      <dgm:spPr/>
      <dgm:t>
        <a:bodyPr/>
        <a:lstStyle/>
        <a:p>
          <a:r>
            <a:rPr lang="en-US" dirty="0" err="1"/>
            <a:t>Diseminasi</a:t>
          </a:r>
          <a:r>
            <a:rPr lang="en-US" dirty="0"/>
            <a:t> dan </a:t>
          </a:r>
          <a:r>
            <a:rPr lang="en-US"/>
            <a:t>Supervisi </a:t>
          </a:r>
          <a:r>
            <a:rPr lang="en-US" dirty="0"/>
            <a:t>Hasil </a:t>
          </a:r>
          <a:r>
            <a:rPr lang="en-US" dirty="0" err="1"/>
            <a:t>Pengabdian</a:t>
          </a:r>
          <a:r>
            <a:rPr lang="en-US" dirty="0"/>
            <a:t> </a:t>
          </a:r>
          <a:endParaRPr lang="en-ID" dirty="0"/>
        </a:p>
      </dgm:t>
    </dgm:pt>
    <dgm:pt modelId="{698E5432-95A5-4533-9A6F-8543A03D5C63}" type="parTrans" cxnId="{01DEF828-86FE-4C74-817A-D04944E66E14}">
      <dgm:prSet/>
      <dgm:spPr/>
      <dgm:t>
        <a:bodyPr/>
        <a:lstStyle/>
        <a:p>
          <a:endParaRPr lang="en-ID"/>
        </a:p>
      </dgm:t>
    </dgm:pt>
    <dgm:pt modelId="{846F3E8E-5925-4C2E-9291-FD77E7434643}" type="sibTrans" cxnId="{01DEF828-86FE-4C74-817A-D04944E66E14}">
      <dgm:prSet/>
      <dgm:spPr/>
      <dgm:t>
        <a:bodyPr/>
        <a:lstStyle/>
        <a:p>
          <a:endParaRPr lang="en-ID"/>
        </a:p>
      </dgm:t>
    </dgm:pt>
    <dgm:pt modelId="{668DE2E7-D7D1-496F-9691-7FBF7DB16ADA}">
      <dgm:prSet/>
      <dgm:spPr/>
      <dgm:t>
        <a:bodyPr/>
        <a:lstStyle/>
        <a:p>
          <a:r>
            <a:rPr lang="en-US" dirty="0" err="1"/>
            <a:t>Laporan</a:t>
          </a:r>
          <a:r>
            <a:rPr lang="en-US" dirty="0"/>
            <a:t> dan </a:t>
          </a:r>
          <a:r>
            <a:rPr lang="en-US" dirty="0" err="1"/>
            <a:t>Publikasi</a:t>
          </a:r>
          <a:r>
            <a:rPr lang="en-US" dirty="0"/>
            <a:t> Hasil </a:t>
          </a:r>
          <a:r>
            <a:rPr lang="en-US" dirty="0" err="1"/>
            <a:t>Pengabdian</a:t>
          </a:r>
          <a:endParaRPr lang="en-ID" dirty="0"/>
        </a:p>
      </dgm:t>
    </dgm:pt>
    <dgm:pt modelId="{BA774158-A4B7-4ABF-A8F6-341B1FCA9423}" type="parTrans" cxnId="{5406A555-2F6D-41DE-9586-49D08F1B05C4}">
      <dgm:prSet/>
      <dgm:spPr/>
      <dgm:t>
        <a:bodyPr/>
        <a:lstStyle/>
        <a:p>
          <a:endParaRPr lang="en-ID"/>
        </a:p>
      </dgm:t>
    </dgm:pt>
    <dgm:pt modelId="{BD98FE20-779F-4DE7-9D99-C8EBC278C1DF}" type="sibTrans" cxnId="{5406A555-2F6D-41DE-9586-49D08F1B05C4}">
      <dgm:prSet/>
      <dgm:spPr/>
      <dgm:t>
        <a:bodyPr/>
        <a:lstStyle/>
        <a:p>
          <a:endParaRPr lang="en-ID"/>
        </a:p>
      </dgm:t>
    </dgm:pt>
    <dgm:pt modelId="{E643689D-C8F2-4005-BD51-4629A00C4BC3}" type="pres">
      <dgm:prSet presAssocID="{CA320124-3D28-4321-A264-36E05F1CFC73}" presName="Name0" presStyleCnt="0">
        <dgm:presLayoutVars>
          <dgm:dir/>
          <dgm:resizeHandles val="exact"/>
        </dgm:presLayoutVars>
      </dgm:prSet>
      <dgm:spPr/>
    </dgm:pt>
    <dgm:pt modelId="{C50150D8-05B9-46DD-B399-4B500F212133}" type="pres">
      <dgm:prSet presAssocID="{33F7F955-7CF4-4AEE-88D7-8414FAA32BB8}" presName="node" presStyleLbl="node1" presStyleIdx="0" presStyleCnt="11">
        <dgm:presLayoutVars>
          <dgm:bulletEnabled val="1"/>
        </dgm:presLayoutVars>
      </dgm:prSet>
      <dgm:spPr/>
    </dgm:pt>
    <dgm:pt modelId="{661CC8DC-6B38-4561-8CBF-27397A375F20}" type="pres">
      <dgm:prSet presAssocID="{09643F38-9E9C-4844-B0CB-1C67175D54FE}" presName="sibTrans" presStyleLbl="sibTrans1D1" presStyleIdx="0" presStyleCnt="10"/>
      <dgm:spPr/>
    </dgm:pt>
    <dgm:pt modelId="{DB0BA668-FE7F-4BFA-A529-277964ABC68E}" type="pres">
      <dgm:prSet presAssocID="{09643F38-9E9C-4844-B0CB-1C67175D54FE}" presName="connectorText" presStyleLbl="sibTrans1D1" presStyleIdx="0" presStyleCnt="10"/>
      <dgm:spPr/>
    </dgm:pt>
    <dgm:pt modelId="{002EBBFF-9C16-4F8C-9D2D-04A46752402B}" type="pres">
      <dgm:prSet presAssocID="{F6C2FC7E-82AE-4894-8965-9C429F237B47}" presName="node" presStyleLbl="node1" presStyleIdx="1" presStyleCnt="11">
        <dgm:presLayoutVars>
          <dgm:bulletEnabled val="1"/>
        </dgm:presLayoutVars>
      </dgm:prSet>
      <dgm:spPr/>
    </dgm:pt>
    <dgm:pt modelId="{83B37311-CEA8-4B7B-B275-6E323CE49D57}" type="pres">
      <dgm:prSet presAssocID="{09D1ECDC-C8A0-4BC3-BB95-23F3ECED4DFF}" presName="sibTrans" presStyleLbl="sibTrans1D1" presStyleIdx="1" presStyleCnt="10"/>
      <dgm:spPr/>
    </dgm:pt>
    <dgm:pt modelId="{3D9F066B-167B-4729-93F6-0D62AFC34001}" type="pres">
      <dgm:prSet presAssocID="{09D1ECDC-C8A0-4BC3-BB95-23F3ECED4DFF}" presName="connectorText" presStyleLbl="sibTrans1D1" presStyleIdx="1" presStyleCnt="10"/>
      <dgm:spPr/>
    </dgm:pt>
    <dgm:pt modelId="{CE2D19D1-2019-4878-8A8D-961004C6980F}" type="pres">
      <dgm:prSet presAssocID="{A0EBABB8-5426-4EC9-B11C-33C1FCD16218}" presName="node" presStyleLbl="node1" presStyleIdx="2" presStyleCnt="11">
        <dgm:presLayoutVars>
          <dgm:bulletEnabled val="1"/>
        </dgm:presLayoutVars>
      </dgm:prSet>
      <dgm:spPr/>
    </dgm:pt>
    <dgm:pt modelId="{E33E3D5B-2302-4435-9DA5-D7359804D45A}" type="pres">
      <dgm:prSet presAssocID="{7F70B6FF-1DC4-45EB-A29D-2AC8979C13A1}" presName="sibTrans" presStyleLbl="sibTrans1D1" presStyleIdx="2" presStyleCnt="10"/>
      <dgm:spPr/>
    </dgm:pt>
    <dgm:pt modelId="{1B06CAFE-3532-4B66-9DE1-91358F93F69F}" type="pres">
      <dgm:prSet presAssocID="{7F70B6FF-1DC4-45EB-A29D-2AC8979C13A1}" presName="connectorText" presStyleLbl="sibTrans1D1" presStyleIdx="2" presStyleCnt="10"/>
      <dgm:spPr/>
    </dgm:pt>
    <dgm:pt modelId="{2DDF2D99-BDE4-447E-A5C4-16E4852FD324}" type="pres">
      <dgm:prSet presAssocID="{9E1E23E0-B71F-483B-828A-6C3712553B45}" presName="node" presStyleLbl="node1" presStyleIdx="3" presStyleCnt="11">
        <dgm:presLayoutVars>
          <dgm:bulletEnabled val="1"/>
        </dgm:presLayoutVars>
      </dgm:prSet>
      <dgm:spPr/>
    </dgm:pt>
    <dgm:pt modelId="{7AA16A08-CB59-40A4-8D97-42F3EF60C99B}" type="pres">
      <dgm:prSet presAssocID="{AE13C5A1-0DC7-40F5-A097-E8CDFD7BB77B}" presName="sibTrans" presStyleLbl="sibTrans1D1" presStyleIdx="3" presStyleCnt="10"/>
      <dgm:spPr/>
    </dgm:pt>
    <dgm:pt modelId="{EE974B4D-5A4C-4C92-89AC-038DE371E7D7}" type="pres">
      <dgm:prSet presAssocID="{AE13C5A1-0DC7-40F5-A097-E8CDFD7BB77B}" presName="connectorText" presStyleLbl="sibTrans1D1" presStyleIdx="3" presStyleCnt="10"/>
      <dgm:spPr/>
    </dgm:pt>
    <dgm:pt modelId="{D03279B9-28DE-42D2-BBE4-70557A903618}" type="pres">
      <dgm:prSet presAssocID="{737B08CA-9252-4BB5-AA93-DF7E9D8731C9}" presName="node" presStyleLbl="node1" presStyleIdx="4" presStyleCnt="11">
        <dgm:presLayoutVars>
          <dgm:bulletEnabled val="1"/>
        </dgm:presLayoutVars>
      </dgm:prSet>
      <dgm:spPr/>
    </dgm:pt>
    <dgm:pt modelId="{9E295AC0-2D73-4DBC-8FB0-B222E5E9007A}" type="pres">
      <dgm:prSet presAssocID="{A05CA0F2-D60B-4CD7-A81C-DE71709E840B}" presName="sibTrans" presStyleLbl="sibTrans1D1" presStyleIdx="4" presStyleCnt="10"/>
      <dgm:spPr/>
    </dgm:pt>
    <dgm:pt modelId="{6B3018C9-ECED-48C3-864C-33B93398874C}" type="pres">
      <dgm:prSet presAssocID="{A05CA0F2-D60B-4CD7-A81C-DE71709E840B}" presName="connectorText" presStyleLbl="sibTrans1D1" presStyleIdx="4" presStyleCnt="10"/>
      <dgm:spPr/>
    </dgm:pt>
    <dgm:pt modelId="{8A93EEE9-39AB-43F1-A783-AEBA4E50F2A7}" type="pres">
      <dgm:prSet presAssocID="{3AD19D62-0234-4991-8A8E-E67A7E5C30A1}" presName="node" presStyleLbl="node1" presStyleIdx="5" presStyleCnt="11">
        <dgm:presLayoutVars>
          <dgm:bulletEnabled val="1"/>
        </dgm:presLayoutVars>
      </dgm:prSet>
      <dgm:spPr/>
    </dgm:pt>
    <dgm:pt modelId="{B9FF0E5E-DA06-4413-8A9F-62BCD22AA383}" type="pres">
      <dgm:prSet presAssocID="{16008B7C-1CC8-47CC-B92C-55D82B690DD2}" presName="sibTrans" presStyleLbl="sibTrans1D1" presStyleIdx="5" presStyleCnt="10"/>
      <dgm:spPr/>
    </dgm:pt>
    <dgm:pt modelId="{C876EAA0-0839-450E-955F-19E25325DB2E}" type="pres">
      <dgm:prSet presAssocID="{16008B7C-1CC8-47CC-B92C-55D82B690DD2}" presName="connectorText" presStyleLbl="sibTrans1D1" presStyleIdx="5" presStyleCnt="10"/>
      <dgm:spPr/>
    </dgm:pt>
    <dgm:pt modelId="{DE9DDE0F-CC54-4CD1-AEA5-6043F0CC0D90}" type="pres">
      <dgm:prSet presAssocID="{24DD61D3-47D9-48AC-B1C7-1E07D887FF13}" presName="node" presStyleLbl="node1" presStyleIdx="6" presStyleCnt="11">
        <dgm:presLayoutVars>
          <dgm:bulletEnabled val="1"/>
        </dgm:presLayoutVars>
      </dgm:prSet>
      <dgm:spPr/>
    </dgm:pt>
    <dgm:pt modelId="{30F8AD51-73FC-44A7-B118-22755B199946}" type="pres">
      <dgm:prSet presAssocID="{BEA5197E-FF1F-46DB-8110-CD4927AF0BC9}" presName="sibTrans" presStyleLbl="sibTrans1D1" presStyleIdx="6" presStyleCnt="10"/>
      <dgm:spPr/>
    </dgm:pt>
    <dgm:pt modelId="{3C320C10-B05C-45C3-8C4F-714C54EB8CF9}" type="pres">
      <dgm:prSet presAssocID="{BEA5197E-FF1F-46DB-8110-CD4927AF0BC9}" presName="connectorText" presStyleLbl="sibTrans1D1" presStyleIdx="6" presStyleCnt="10"/>
      <dgm:spPr/>
    </dgm:pt>
    <dgm:pt modelId="{6F2AEE13-CBE3-44EC-BF34-C0E95AD8778A}" type="pres">
      <dgm:prSet presAssocID="{0986F1EE-F488-4388-986D-BB965493C8CF}" presName="node" presStyleLbl="node1" presStyleIdx="7" presStyleCnt="11">
        <dgm:presLayoutVars>
          <dgm:bulletEnabled val="1"/>
        </dgm:presLayoutVars>
      </dgm:prSet>
      <dgm:spPr/>
    </dgm:pt>
    <dgm:pt modelId="{3FEAA1C0-893E-4D0A-9F30-FA717AF0FD48}" type="pres">
      <dgm:prSet presAssocID="{CB0A259F-4AEE-4420-A615-A2F1EFA8EDF6}" presName="sibTrans" presStyleLbl="sibTrans1D1" presStyleIdx="7" presStyleCnt="10"/>
      <dgm:spPr/>
    </dgm:pt>
    <dgm:pt modelId="{E0FECB28-992E-4610-B862-635F8E0E854D}" type="pres">
      <dgm:prSet presAssocID="{CB0A259F-4AEE-4420-A615-A2F1EFA8EDF6}" presName="connectorText" presStyleLbl="sibTrans1D1" presStyleIdx="7" presStyleCnt="10"/>
      <dgm:spPr/>
    </dgm:pt>
    <dgm:pt modelId="{71B18154-1B91-4176-ACC2-5E010989D8E7}" type="pres">
      <dgm:prSet presAssocID="{28D748D9-959A-452B-95E1-D39036B46777}" presName="node" presStyleLbl="node1" presStyleIdx="8" presStyleCnt="11">
        <dgm:presLayoutVars>
          <dgm:bulletEnabled val="1"/>
        </dgm:presLayoutVars>
      </dgm:prSet>
      <dgm:spPr/>
    </dgm:pt>
    <dgm:pt modelId="{67DF6C2A-0D9F-4E38-AB83-146428EFFCE2}" type="pres">
      <dgm:prSet presAssocID="{5C50747F-929B-42A6-AFAD-93C12479D2B7}" presName="sibTrans" presStyleLbl="sibTrans1D1" presStyleIdx="8" presStyleCnt="10"/>
      <dgm:spPr/>
    </dgm:pt>
    <dgm:pt modelId="{B820878F-BFFC-4C35-891F-DBC69CFDBB73}" type="pres">
      <dgm:prSet presAssocID="{5C50747F-929B-42A6-AFAD-93C12479D2B7}" presName="connectorText" presStyleLbl="sibTrans1D1" presStyleIdx="8" presStyleCnt="10"/>
      <dgm:spPr/>
    </dgm:pt>
    <dgm:pt modelId="{D24B9C0D-B763-4B3F-835F-D45ABCE968F3}" type="pres">
      <dgm:prSet presAssocID="{D2A29DDF-7081-450B-8279-91DFCA8EDF5E}" presName="node" presStyleLbl="node1" presStyleIdx="9" presStyleCnt="11">
        <dgm:presLayoutVars>
          <dgm:bulletEnabled val="1"/>
        </dgm:presLayoutVars>
      </dgm:prSet>
      <dgm:spPr/>
    </dgm:pt>
    <dgm:pt modelId="{15CF4950-86CC-4135-8DF2-D481DE46DBEB}" type="pres">
      <dgm:prSet presAssocID="{846F3E8E-5925-4C2E-9291-FD77E7434643}" presName="sibTrans" presStyleLbl="sibTrans1D1" presStyleIdx="9" presStyleCnt="10"/>
      <dgm:spPr/>
    </dgm:pt>
    <dgm:pt modelId="{45918875-FE68-4E06-93E6-2CA2D8A06D20}" type="pres">
      <dgm:prSet presAssocID="{846F3E8E-5925-4C2E-9291-FD77E7434643}" presName="connectorText" presStyleLbl="sibTrans1D1" presStyleIdx="9" presStyleCnt="10"/>
      <dgm:spPr/>
    </dgm:pt>
    <dgm:pt modelId="{76702257-1253-4C28-95FC-B10A467E7679}" type="pres">
      <dgm:prSet presAssocID="{668DE2E7-D7D1-496F-9691-7FBF7DB16ADA}" presName="node" presStyleLbl="node1" presStyleIdx="10" presStyleCnt="11">
        <dgm:presLayoutVars>
          <dgm:bulletEnabled val="1"/>
        </dgm:presLayoutVars>
      </dgm:prSet>
      <dgm:spPr/>
    </dgm:pt>
  </dgm:ptLst>
  <dgm:cxnLst>
    <dgm:cxn modelId="{C5CC1701-72E9-4C2B-AF87-209B6E3709CE}" type="presOf" srcId="{5C50747F-929B-42A6-AFAD-93C12479D2B7}" destId="{B820878F-BFFC-4C35-891F-DBC69CFDBB73}" srcOrd="1" destOrd="0" presId="urn:microsoft.com/office/officeart/2016/7/layout/RepeatingBendingProcessNew"/>
    <dgm:cxn modelId="{FBD70E17-146A-46AE-8A86-CF1A36E26431}" type="presOf" srcId="{16008B7C-1CC8-47CC-B92C-55D82B690DD2}" destId="{C876EAA0-0839-450E-955F-19E25325DB2E}" srcOrd="1" destOrd="0" presId="urn:microsoft.com/office/officeart/2016/7/layout/RepeatingBendingProcessNew"/>
    <dgm:cxn modelId="{E114D626-0892-4AF5-B1F1-900AB2F71508}" type="presOf" srcId="{3AD19D62-0234-4991-8A8E-E67A7E5C30A1}" destId="{8A93EEE9-39AB-43F1-A783-AEBA4E50F2A7}" srcOrd="0" destOrd="0" presId="urn:microsoft.com/office/officeart/2016/7/layout/RepeatingBendingProcessNew"/>
    <dgm:cxn modelId="{01DEF828-86FE-4C74-817A-D04944E66E14}" srcId="{CA320124-3D28-4321-A264-36E05F1CFC73}" destId="{D2A29DDF-7081-450B-8279-91DFCA8EDF5E}" srcOrd="9" destOrd="0" parTransId="{698E5432-95A5-4533-9A6F-8543A03D5C63}" sibTransId="{846F3E8E-5925-4C2E-9291-FD77E7434643}"/>
    <dgm:cxn modelId="{A416662C-2497-4E7B-8CCD-6B32CCA4F28E}" type="presOf" srcId="{A05CA0F2-D60B-4CD7-A81C-DE71709E840B}" destId="{9E295AC0-2D73-4DBC-8FB0-B222E5E9007A}" srcOrd="0" destOrd="0" presId="urn:microsoft.com/office/officeart/2016/7/layout/RepeatingBendingProcessNew"/>
    <dgm:cxn modelId="{75CAA22C-C508-4A3F-8B43-FC01102D6619}" type="presOf" srcId="{0986F1EE-F488-4388-986D-BB965493C8CF}" destId="{6F2AEE13-CBE3-44EC-BF34-C0E95AD8778A}" srcOrd="0" destOrd="0" presId="urn:microsoft.com/office/officeart/2016/7/layout/RepeatingBendingProcessNew"/>
    <dgm:cxn modelId="{4EEBB031-745B-469F-88E6-BAB2AAA0CA3B}" type="presOf" srcId="{28D748D9-959A-452B-95E1-D39036B46777}" destId="{71B18154-1B91-4176-ACC2-5E010989D8E7}" srcOrd="0" destOrd="0" presId="urn:microsoft.com/office/officeart/2016/7/layout/RepeatingBendingProcessNew"/>
    <dgm:cxn modelId="{87565932-3512-484A-BE55-08EB09E874C8}" type="presOf" srcId="{AE13C5A1-0DC7-40F5-A097-E8CDFD7BB77B}" destId="{EE974B4D-5A4C-4C92-89AC-038DE371E7D7}" srcOrd="1" destOrd="0" presId="urn:microsoft.com/office/officeart/2016/7/layout/RepeatingBendingProcessNew"/>
    <dgm:cxn modelId="{B920E13C-82BF-48D7-AEC9-4D5BAD07B744}" type="presOf" srcId="{09D1ECDC-C8A0-4BC3-BB95-23F3ECED4DFF}" destId="{3D9F066B-167B-4729-93F6-0D62AFC34001}" srcOrd="1" destOrd="0" presId="urn:microsoft.com/office/officeart/2016/7/layout/RepeatingBendingProcessNew"/>
    <dgm:cxn modelId="{7DB52741-4D57-4BCF-A7A5-B4F40D005BA0}" srcId="{CA320124-3D28-4321-A264-36E05F1CFC73}" destId="{737B08CA-9252-4BB5-AA93-DF7E9D8731C9}" srcOrd="4" destOrd="0" parTransId="{6C587B57-75B7-4EE9-B757-6ED15CE19C49}" sibTransId="{A05CA0F2-D60B-4CD7-A81C-DE71709E840B}"/>
    <dgm:cxn modelId="{2B245363-7269-4C37-A185-060AA5DBD1D0}" type="presOf" srcId="{F6C2FC7E-82AE-4894-8965-9C429F237B47}" destId="{002EBBFF-9C16-4F8C-9D2D-04A46752402B}" srcOrd="0" destOrd="0" presId="urn:microsoft.com/office/officeart/2016/7/layout/RepeatingBendingProcessNew"/>
    <dgm:cxn modelId="{F9D33067-3455-46E7-84F7-6033AA2AFDF3}" type="presOf" srcId="{D2A29DDF-7081-450B-8279-91DFCA8EDF5E}" destId="{D24B9C0D-B763-4B3F-835F-D45ABCE968F3}" srcOrd="0" destOrd="0" presId="urn:microsoft.com/office/officeart/2016/7/layout/RepeatingBendingProcessNew"/>
    <dgm:cxn modelId="{F180EC47-2A72-404F-A761-6BB07C2E2A8B}" srcId="{CA320124-3D28-4321-A264-36E05F1CFC73}" destId="{28D748D9-959A-452B-95E1-D39036B46777}" srcOrd="8" destOrd="0" parTransId="{C6B4FC6C-ED2B-4A22-96A9-A518EADDCF8D}" sibTransId="{5C50747F-929B-42A6-AFAD-93C12479D2B7}"/>
    <dgm:cxn modelId="{84060469-08CD-4EE9-A208-E74FCA0D8F2C}" type="presOf" srcId="{5C50747F-929B-42A6-AFAD-93C12479D2B7}" destId="{67DF6C2A-0D9F-4E38-AB83-146428EFFCE2}" srcOrd="0" destOrd="0" presId="urn:microsoft.com/office/officeart/2016/7/layout/RepeatingBendingProcessNew"/>
    <dgm:cxn modelId="{7D5ABD69-3660-49A5-BE03-AD36E37DC914}" type="presOf" srcId="{7F70B6FF-1DC4-45EB-A29D-2AC8979C13A1}" destId="{E33E3D5B-2302-4435-9DA5-D7359804D45A}" srcOrd="0" destOrd="0" presId="urn:microsoft.com/office/officeart/2016/7/layout/RepeatingBendingProcessNew"/>
    <dgm:cxn modelId="{DF1E646D-7D6E-4EF6-AAE7-C6386946AE07}" srcId="{CA320124-3D28-4321-A264-36E05F1CFC73}" destId="{0986F1EE-F488-4388-986D-BB965493C8CF}" srcOrd="7" destOrd="0" parTransId="{82CF545E-E808-43B4-8399-32EAE1B64382}" sibTransId="{CB0A259F-4AEE-4420-A615-A2F1EFA8EDF6}"/>
    <dgm:cxn modelId="{4336ED54-C8B0-4E89-9E2E-895A265E8482}" type="presOf" srcId="{CB0A259F-4AEE-4420-A615-A2F1EFA8EDF6}" destId="{E0FECB28-992E-4610-B862-635F8E0E854D}" srcOrd="1" destOrd="0" presId="urn:microsoft.com/office/officeart/2016/7/layout/RepeatingBendingProcessNew"/>
    <dgm:cxn modelId="{5406A555-2F6D-41DE-9586-49D08F1B05C4}" srcId="{CA320124-3D28-4321-A264-36E05F1CFC73}" destId="{668DE2E7-D7D1-496F-9691-7FBF7DB16ADA}" srcOrd="10" destOrd="0" parTransId="{BA774158-A4B7-4ABF-A8F6-341B1FCA9423}" sibTransId="{BD98FE20-779F-4DE7-9D99-C8EBC278C1DF}"/>
    <dgm:cxn modelId="{4ACE737B-0266-4CC0-8904-7671CB532BFB}" type="presOf" srcId="{09643F38-9E9C-4844-B0CB-1C67175D54FE}" destId="{DB0BA668-FE7F-4BFA-A529-277964ABC68E}" srcOrd="1" destOrd="0" presId="urn:microsoft.com/office/officeart/2016/7/layout/RepeatingBendingProcessNew"/>
    <dgm:cxn modelId="{9004E47F-FD65-4F42-BBBD-0D6217E81315}" srcId="{CA320124-3D28-4321-A264-36E05F1CFC73}" destId="{9E1E23E0-B71F-483B-828A-6C3712553B45}" srcOrd="3" destOrd="0" parTransId="{6A6F76CE-90F0-4EC5-8403-FF6DFB94ADE9}" sibTransId="{AE13C5A1-0DC7-40F5-A097-E8CDFD7BB77B}"/>
    <dgm:cxn modelId="{185E5F80-471B-4729-8D9D-7B4C0169F7D9}" type="presOf" srcId="{16008B7C-1CC8-47CC-B92C-55D82B690DD2}" destId="{B9FF0E5E-DA06-4413-8A9F-62BCD22AA383}" srcOrd="0" destOrd="0" presId="urn:microsoft.com/office/officeart/2016/7/layout/RepeatingBendingProcessNew"/>
    <dgm:cxn modelId="{37B7AE88-ACA2-4DE5-9B1E-DB7BB0C41C28}" type="presOf" srcId="{846F3E8E-5925-4C2E-9291-FD77E7434643}" destId="{45918875-FE68-4E06-93E6-2CA2D8A06D20}" srcOrd="1" destOrd="0" presId="urn:microsoft.com/office/officeart/2016/7/layout/RepeatingBendingProcessNew"/>
    <dgm:cxn modelId="{A38DC789-3502-4F05-AF6A-2A31BA7DAE8D}" srcId="{CA320124-3D28-4321-A264-36E05F1CFC73}" destId="{F6C2FC7E-82AE-4894-8965-9C429F237B47}" srcOrd="1" destOrd="0" parTransId="{105E5DE5-5851-462A-A61C-BCAD8787F0D2}" sibTransId="{09D1ECDC-C8A0-4BC3-BB95-23F3ECED4DFF}"/>
    <dgm:cxn modelId="{1ECB8C8C-5283-4479-AB62-376710531C3B}" type="presOf" srcId="{9E1E23E0-B71F-483B-828A-6C3712553B45}" destId="{2DDF2D99-BDE4-447E-A5C4-16E4852FD324}" srcOrd="0" destOrd="0" presId="urn:microsoft.com/office/officeart/2016/7/layout/RepeatingBendingProcessNew"/>
    <dgm:cxn modelId="{9982E791-A8F6-40DC-ADA1-F956A04F8462}" type="presOf" srcId="{668DE2E7-D7D1-496F-9691-7FBF7DB16ADA}" destId="{76702257-1253-4C28-95FC-B10A467E7679}" srcOrd="0" destOrd="0" presId="urn:microsoft.com/office/officeart/2016/7/layout/RepeatingBendingProcessNew"/>
    <dgm:cxn modelId="{7358F091-7098-4801-A233-7EDFD51E9D0D}" type="presOf" srcId="{09D1ECDC-C8A0-4BC3-BB95-23F3ECED4DFF}" destId="{83B37311-CEA8-4B7B-B275-6E323CE49D57}" srcOrd="0" destOrd="0" presId="urn:microsoft.com/office/officeart/2016/7/layout/RepeatingBendingProcessNew"/>
    <dgm:cxn modelId="{D9F83292-BB60-4ADD-852F-C55DF9E43F9F}" type="presOf" srcId="{09643F38-9E9C-4844-B0CB-1C67175D54FE}" destId="{661CC8DC-6B38-4561-8CBF-27397A375F20}" srcOrd="0" destOrd="0" presId="urn:microsoft.com/office/officeart/2016/7/layout/RepeatingBendingProcessNew"/>
    <dgm:cxn modelId="{BB7FC792-DA1D-433C-8414-4125BB339C73}" type="presOf" srcId="{24DD61D3-47D9-48AC-B1C7-1E07D887FF13}" destId="{DE9DDE0F-CC54-4CD1-AEA5-6043F0CC0D90}" srcOrd="0" destOrd="0" presId="urn:microsoft.com/office/officeart/2016/7/layout/RepeatingBendingProcessNew"/>
    <dgm:cxn modelId="{32B7FE97-35DC-46F3-8551-B4675C389887}" type="presOf" srcId="{737B08CA-9252-4BB5-AA93-DF7E9D8731C9}" destId="{D03279B9-28DE-42D2-BBE4-70557A903618}" srcOrd="0" destOrd="0" presId="urn:microsoft.com/office/officeart/2016/7/layout/RepeatingBendingProcessNew"/>
    <dgm:cxn modelId="{20B88799-0EA1-4F3C-A1F8-CE9F69A9408D}" type="presOf" srcId="{A05CA0F2-D60B-4CD7-A81C-DE71709E840B}" destId="{6B3018C9-ECED-48C3-864C-33B93398874C}" srcOrd="1" destOrd="0" presId="urn:microsoft.com/office/officeart/2016/7/layout/RepeatingBendingProcessNew"/>
    <dgm:cxn modelId="{C5DA89A5-7062-4BD4-B13C-5684D9B6C9C4}" type="presOf" srcId="{BEA5197E-FF1F-46DB-8110-CD4927AF0BC9}" destId="{3C320C10-B05C-45C3-8C4F-714C54EB8CF9}" srcOrd="1" destOrd="0" presId="urn:microsoft.com/office/officeart/2016/7/layout/RepeatingBendingProcessNew"/>
    <dgm:cxn modelId="{6EA81AA8-87CA-4658-9582-5C7B770A9499}" type="presOf" srcId="{A0EBABB8-5426-4EC9-B11C-33C1FCD16218}" destId="{CE2D19D1-2019-4878-8A8D-961004C6980F}" srcOrd="0" destOrd="0" presId="urn:microsoft.com/office/officeart/2016/7/layout/RepeatingBendingProcessNew"/>
    <dgm:cxn modelId="{E85E58AF-356C-4857-8730-57852F4593F8}" type="presOf" srcId="{846F3E8E-5925-4C2E-9291-FD77E7434643}" destId="{15CF4950-86CC-4135-8DF2-D481DE46DBEB}" srcOrd="0" destOrd="0" presId="urn:microsoft.com/office/officeart/2016/7/layout/RepeatingBendingProcessNew"/>
    <dgm:cxn modelId="{AE1F90BD-E763-4236-8038-31EA27B604EF}" type="presOf" srcId="{BEA5197E-FF1F-46DB-8110-CD4927AF0BC9}" destId="{30F8AD51-73FC-44A7-B118-22755B199946}" srcOrd="0" destOrd="0" presId="urn:microsoft.com/office/officeart/2016/7/layout/RepeatingBendingProcessNew"/>
    <dgm:cxn modelId="{E9C81BCC-2441-42F5-98ED-79F504D9A8C7}" srcId="{CA320124-3D28-4321-A264-36E05F1CFC73}" destId="{24DD61D3-47D9-48AC-B1C7-1E07D887FF13}" srcOrd="6" destOrd="0" parTransId="{FE8412AE-7AD9-4AA6-87AE-FAB697637211}" sibTransId="{BEA5197E-FF1F-46DB-8110-CD4927AF0BC9}"/>
    <dgm:cxn modelId="{DD87C8CE-1693-469E-8572-41C9319E3D60}" srcId="{CA320124-3D28-4321-A264-36E05F1CFC73}" destId="{3AD19D62-0234-4991-8A8E-E67A7E5C30A1}" srcOrd="5" destOrd="0" parTransId="{9C6C9B4D-C26C-4067-90C8-929BB39AB9D2}" sibTransId="{16008B7C-1CC8-47CC-B92C-55D82B690DD2}"/>
    <dgm:cxn modelId="{32FBE7D5-7B70-46AE-AD5B-A19C14BB44BA}" type="presOf" srcId="{AE13C5A1-0DC7-40F5-A097-E8CDFD7BB77B}" destId="{7AA16A08-CB59-40A4-8D97-42F3EF60C99B}" srcOrd="0" destOrd="0" presId="urn:microsoft.com/office/officeart/2016/7/layout/RepeatingBendingProcessNew"/>
    <dgm:cxn modelId="{D7D6ADDB-E1DE-47CC-ABCD-E080F3F59302}" type="presOf" srcId="{7F70B6FF-1DC4-45EB-A29D-2AC8979C13A1}" destId="{1B06CAFE-3532-4B66-9DE1-91358F93F69F}" srcOrd="1" destOrd="0" presId="urn:microsoft.com/office/officeart/2016/7/layout/RepeatingBendingProcessNew"/>
    <dgm:cxn modelId="{FEA3E4E2-B31D-47C5-85D6-8E5F97D691D7}" type="presOf" srcId="{33F7F955-7CF4-4AEE-88D7-8414FAA32BB8}" destId="{C50150D8-05B9-46DD-B399-4B500F212133}" srcOrd="0" destOrd="0" presId="urn:microsoft.com/office/officeart/2016/7/layout/RepeatingBendingProcessNew"/>
    <dgm:cxn modelId="{715204E8-1B74-461B-9C6A-5EF237783EAF}" type="presOf" srcId="{CA320124-3D28-4321-A264-36E05F1CFC73}" destId="{E643689D-C8F2-4005-BD51-4629A00C4BC3}" srcOrd="0" destOrd="0" presId="urn:microsoft.com/office/officeart/2016/7/layout/RepeatingBendingProcessNew"/>
    <dgm:cxn modelId="{D7C681F9-BE76-4383-852A-FC25305E0063}" srcId="{CA320124-3D28-4321-A264-36E05F1CFC73}" destId="{33F7F955-7CF4-4AEE-88D7-8414FAA32BB8}" srcOrd="0" destOrd="0" parTransId="{3CEE3062-CD4E-4AA2-8234-7A8910A7952F}" sibTransId="{09643F38-9E9C-4844-B0CB-1C67175D54FE}"/>
    <dgm:cxn modelId="{26AB6FFB-BAD4-4C59-853C-EC570593EE36}" type="presOf" srcId="{CB0A259F-4AEE-4420-A615-A2F1EFA8EDF6}" destId="{3FEAA1C0-893E-4D0A-9F30-FA717AF0FD48}" srcOrd="0" destOrd="0" presId="urn:microsoft.com/office/officeart/2016/7/layout/RepeatingBendingProcessNew"/>
    <dgm:cxn modelId="{8487F3FC-6EC7-49AD-BF83-249EE7DD1C9F}" srcId="{CA320124-3D28-4321-A264-36E05F1CFC73}" destId="{A0EBABB8-5426-4EC9-B11C-33C1FCD16218}" srcOrd="2" destOrd="0" parTransId="{1DEA6F1B-E347-4912-B3E6-F914CF7EB05C}" sibTransId="{7F70B6FF-1DC4-45EB-A29D-2AC8979C13A1}"/>
    <dgm:cxn modelId="{2B8C7C7F-8709-427F-B523-9D3C504254A8}" type="presParOf" srcId="{E643689D-C8F2-4005-BD51-4629A00C4BC3}" destId="{C50150D8-05B9-46DD-B399-4B500F212133}" srcOrd="0" destOrd="0" presId="urn:microsoft.com/office/officeart/2016/7/layout/RepeatingBendingProcessNew"/>
    <dgm:cxn modelId="{8F7B1959-89F6-4EFB-B0B8-B3486305E9DD}" type="presParOf" srcId="{E643689D-C8F2-4005-BD51-4629A00C4BC3}" destId="{661CC8DC-6B38-4561-8CBF-27397A375F20}" srcOrd="1" destOrd="0" presId="urn:microsoft.com/office/officeart/2016/7/layout/RepeatingBendingProcessNew"/>
    <dgm:cxn modelId="{2D40C0FE-6DB6-4D23-8FD0-653405360508}" type="presParOf" srcId="{661CC8DC-6B38-4561-8CBF-27397A375F20}" destId="{DB0BA668-FE7F-4BFA-A529-277964ABC68E}" srcOrd="0" destOrd="0" presId="urn:microsoft.com/office/officeart/2016/7/layout/RepeatingBendingProcessNew"/>
    <dgm:cxn modelId="{43F798DF-9752-4DA6-A2CC-14A3B4DEFB08}" type="presParOf" srcId="{E643689D-C8F2-4005-BD51-4629A00C4BC3}" destId="{002EBBFF-9C16-4F8C-9D2D-04A46752402B}" srcOrd="2" destOrd="0" presId="urn:microsoft.com/office/officeart/2016/7/layout/RepeatingBendingProcessNew"/>
    <dgm:cxn modelId="{9D2412CA-522D-4CCA-9223-A9F01B4C9780}" type="presParOf" srcId="{E643689D-C8F2-4005-BD51-4629A00C4BC3}" destId="{83B37311-CEA8-4B7B-B275-6E323CE49D57}" srcOrd="3" destOrd="0" presId="urn:microsoft.com/office/officeart/2016/7/layout/RepeatingBendingProcessNew"/>
    <dgm:cxn modelId="{69E17CA3-2F79-4446-A27B-95A0781181B3}" type="presParOf" srcId="{83B37311-CEA8-4B7B-B275-6E323CE49D57}" destId="{3D9F066B-167B-4729-93F6-0D62AFC34001}" srcOrd="0" destOrd="0" presId="urn:microsoft.com/office/officeart/2016/7/layout/RepeatingBendingProcessNew"/>
    <dgm:cxn modelId="{1D08550A-B7A6-4C82-8B4F-F9196D974C6F}" type="presParOf" srcId="{E643689D-C8F2-4005-BD51-4629A00C4BC3}" destId="{CE2D19D1-2019-4878-8A8D-961004C6980F}" srcOrd="4" destOrd="0" presId="urn:microsoft.com/office/officeart/2016/7/layout/RepeatingBendingProcessNew"/>
    <dgm:cxn modelId="{BECB4E6C-F99E-4C55-8CB9-8F3F41BC5CB5}" type="presParOf" srcId="{E643689D-C8F2-4005-BD51-4629A00C4BC3}" destId="{E33E3D5B-2302-4435-9DA5-D7359804D45A}" srcOrd="5" destOrd="0" presId="urn:microsoft.com/office/officeart/2016/7/layout/RepeatingBendingProcessNew"/>
    <dgm:cxn modelId="{B1137500-8FAC-4924-8DF4-F178830AB627}" type="presParOf" srcId="{E33E3D5B-2302-4435-9DA5-D7359804D45A}" destId="{1B06CAFE-3532-4B66-9DE1-91358F93F69F}" srcOrd="0" destOrd="0" presId="urn:microsoft.com/office/officeart/2016/7/layout/RepeatingBendingProcessNew"/>
    <dgm:cxn modelId="{2F84AE61-E33B-40FA-AE8D-16E874BD1AEB}" type="presParOf" srcId="{E643689D-C8F2-4005-BD51-4629A00C4BC3}" destId="{2DDF2D99-BDE4-447E-A5C4-16E4852FD324}" srcOrd="6" destOrd="0" presId="urn:microsoft.com/office/officeart/2016/7/layout/RepeatingBendingProcessNew"/>
    <dgm:cxn modelId="{E50FE3AC-8BAC-482D-816E-D0E8E863A183}" type="presParOf" srcId="{E643689D-C8F2-4005-BD51-4629A00C4BC3}" destId="{7AA16A08-CB59-40A4-8D97-42F3EF60C99B}" srcOrd="7" destOrd="0" presId="urn:microsoft.com/office/officeart/2016/7/layout/RepeatingBendingProcessNew"/>
    <dgm:cxn modelId="{022D33FB-F1D0-4B12-9270-FD0037196AFC}" type="presParOf" srcId="{7AA16A08-CB59-40A4-8D97-42F3EF60C99B}" destId="{EE974B4D-5A4C-4C92-89AC-038DE371E7D7}" srcOrd="0" destOrd="0" presId="urn:microsoft.com/office/officeart/2016/7/layout/RepeatingBendingProcessNew"/>
    <dgm:cxn modelId="{CA98F2D4-F5DA-4479-B08C-DCC9BD1C9DB7}" type="presParOf" srcId="{E643689D-C8F2-4005-BD51-4629A00C4BC3}" destId="{D03279B9-28DE-42D2-BBE4-70557A903618}" srcOrd="8" destOrd="0" presId="urn:microsoft.com/office/officeart/2016/7/layout/RepeatingBendingProcessNew"/>
    <dgm:cxn modelId="{F6F8F46C-5670-4AB6-A95C-6061CDFF230E}" type="presParOf" srcId="{E643689D-C8F2-4005-BD51-4629A00C4BC3}" destId="{9E295AC0-2D73-4DBC-8FB0-B222E5E9007A}" srcOrd="9" destOrd="0" presId="urn:microsoft.com/office/officeart/2016/7/layout/RepeatingBendingProcessNew"/>
    <dgm:cxn modelId="{E7DCD026-365E-4B01-B38A-46A77C981010}" type="presParOf" srcId="{9E295AC0-2D73-4DBC-8FB0-B222E5E9007A}" destId="{6B3018C9-ECED-48C3-864C-33B93398874C}" srcOrd="0" destOrd="0" presId="urn:microsoft.com/office/officeart/2016/7/layout/RepeatingBendingProcessNew"/>
    <dgm:cxn modelId="{093BE9B4-0A64-454A-9C85-F46B69601F7A}" type="presParOf" srcId="{E643689D-C8F2-4005-BD51-4629A00C4BC3}" destId="{8A93EEE9-39AB-43F1-A783-AEBA4E50F2A7}" srcOrd="10" destOrd="0" presId="urn:microsoft.com/office/officeart/2016/7/layout/RepeatingBendingProcessNew"/>
    <dgm:cxn modelId="{61B2BC9F-0A85-4F87-A22D-801208C79FBE}" type="presParOf" srcId="{E643689D-C8F2-4005-BD51-4629A00C4BC3}" destId="{B9FF0E5E-DA06-4413-8A9F-62BCD22AA383}" srcOrd="11" destOrd="0" presId="urn:microsoft.com/office/officeart/2016/7/layout/RepeatingBendingProcessNew"/>
    <dgm:cxn modelId="{0CC946E7-CF20-4A05-9A35-B1296B4ABF6A}" type="presParOf" srcId="{B9FF0E5E-DA06-4413-8A9F-62BCD22AA383}" destId="{C876EAA0-0839-450E-955F-19E25325DB2E}" srcOrd="0" destOrd="0" presId="urn:microsoft.com/office/officeart/2016/7/layout/RepeatingBendingProcessNew"/>
    <dgm:cxn modelId="{69F2EA0E-7601-430C-A144-67C49BCBFFDC}" type="presParOf" srcId="{E643689D-C8F2-4005-BD51-4629A00C4BC3}" destId="{DE9DDE0F-CC54-4CD1-AEA5-6043F0CC0D90}" srcOrd="12" destOrd="0" presId="urn:microsoft.com/office/officeart/2016/7/layout/RepeatingBendingProcessNew"/>
    <dgm:cxn modelId="{052D28BC-5C22-4D0C-A2BA-EB50C86C7CE1}" type="presParOf" srcId="{E643689D-C8F2-4005-BD51-4629A00C4BC3}" destId="{30F8AD51-73FC-44A7-B118-22755B199946}" srcOrd="13" destOrd="0" presId="urn:microsoft.com/office/officeart/2016/7/layout/RepeatingBendingProcessNew"/>
    <dgm:cxn modelId="{A7407ABF-02D6-42C9-B2D3-51A98868564C}" type="presParOf" srcId="{30F8AD51-73FC-44A7-B118-22755B199946}" destId="{3C320C10-B05C-45C3-8C4F-714C54EB8CF9}" srcOrd="0" destOrd="0" presId="urn:microsoft.com/office/officeart/2016/7/layout/RepeatingBendingProcessNew"/>
    <dgm:cxn modelId="{9AE91DBC-E601-414A-8D83-F13A0A7AF902}" type="presParOf" srcId="{E643689D-C8F2-4005-BD51-4629A00C4BC3}" destId="{6F2AEE13-CBE3-44EC-BF34-C0E95AD8778A}" srcOrd="14" destOrd="0" presId="urn:microsoft.com/office/officeart/2016/7/layout/RepeatingBendingProcessNew"/>
    <dgm:cxn modelId="{A2039B84-14BE-47C4-92B2-99EA39ED854D}" type="presParOf" srcId="{E643689D-C8F2-4005-BD51-4629A00C4BC3}" destId="{3FEAA1C0-893E-4D0A-9F30-FA717AF0FD48}" srcOrd="15" destOrd="0" presId="urn:microsoft.com/office/officeart/2016/7/layout/RepeatingBendingProcessNew"/>
    <dgm:cxn modelId="{1F843A6E-11C3-48FF-972B-EAF7DC8868A0}" type="presParOf" srcId="{3FEAA1C0-893E-4D0A-9F30-FA717AF0FD48}" destId="{E0FECB28-992E-4610-B862-635F8E0E854D}" srcOrd="0" destOrd="0" presId="urn:microsoft.com/office/officeart/2016/7/layout/RepeatingBendingProcessNew"/>
    <dgm:cxn modelId="{091889BC-9E2A-457A-A992-FA5FEF58FFF3}" type="presParOf" srcId="{E643689D-C8F2-4005-BD51-4629A00C4BC3}" destId="{71B18154-1B91-4176-ACC2-5E010989D8E7}" srcOrd="16" destOrd="0" presId="urn:microsoft.com/office/officeart/2016/7/layout/RepeatingBendingProcessNew"/>
    <dgm:cxn modelId="{AE53E4F7-C5E4-453F-86D3-1E8C9439948B}" type="presParOf" srcId="{E643689D-C8F2-4005-BD51-4629A00C4BC3}" destId="{67DF6C2A-0D9F-4E38-AB83-146428EFFCE2}" srcOrd="17" destOrd="0" presId="urn:microsoft.com/office/officeart/2016/7/layout/RepeatingBendingProcessNew"/>
    <dgm:cxn modelId="{719263BF-D8F7-40FD-9C3E-58EB75732BFE}" type="presParOf" srcId="{67DF6C2A-0D9F-4E38-AB83-146428EFFCE2}" destId="{B820878F-BFFC-4C35-891F-DBC69CFDBB73}" srcOrd="0" destOrd="0" presId="urn:microsoft.com/office/officeart/2016/7/layout/RepeatingBendingProcessNew"/>
    <dgm:cxn modelId="{19E4BB07-D924-42C0-96A2-C8D5E0997B73}" type="presParOf" srcId="{E643689D-C8F2-4005-BD51-4629A00C4BC3}" destId="{D24B9C0D-B763-4B3F-835F-D45ABCE968F3}" srcOrd="18" destOrd="0" presId="urn:microsoft.com/office/officeart/2016/7/layout/RepeatingBendingProcessNew"/>
    <dgm:cxn modelId="{3CA1435D-5A02-425A-BC4A-0C0FC2CCDC34}" type="presParOf" srcId="{E643689D-C8F2-4005-BD51-4629A00C4BC3}" destId="{15CF4950-86CC-4135-8DF2-D481DE46DBEB}" srcOrd="19" destOrd="0" presId="urn:microsoft.com/office/officeart/2016/7/layout/RepeatingBendingProcessNew"/>
    <dgm:cxn modelId="{E9CCAF93-0F7A-4B33-8DF7-A0173CE33881}" type="presParOf" srcId="{15CF4950-86CC-4135-8DF2-D481DE46DBEB}" destId="{45918875-FE68-4E06-93E6-2CA2D8A06D20}" srcOrd="0" destOrd="0" presId="urn:microsoft.com/office/officeart/2016/7/layout/RepeatingBendingProcessNew"/>
    <dgm:cxn modelId="{715D73F0-F2E8-4B16-9181-C47009795D77}" type="presParOf" srcId="{E643689D-C8F2-4005-BD51-4629A00C4BC3}" destId="{76702257-1253-4C28-95FC-B10A467E7679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5BD972-F508-4BB9-A1E5-436A13973878}">
      <dsp:nvSpPr>
        <dsp:cNvPr id="0" name=""/>
        <dsp:cNvSpPr/>
      </dsp:nvSpPr>
      <dsp:spPr>
        <a:xfrm>
          <a:off x="0" y="597801"/>
          <a:ext cx="6367912" cy="1105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4221" tIns="541528" rIns="494221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 err="1"/>
            <a:t>Kegiatan</a:t>
          </a:r>
          <a:r>
            <a:rPr lang="en-US" sz="2600" kern="1200" dirty="0"/>
            <a:t> MBKM </a:t>
          </a:r>
          <a:r>
            <a:rPr lang="en-US" sz="2600" kern="1200" dirty="0" err="1"/>
            <a:t>Berbasis</a:t>
          </a:r>
          <a:r>
            <a:rPr lang="en-US" sz="2600" kern="1200" dirty="0"/>
            <a:t> </a:t>
          </a:r>
          <a:r>
            <a:rPr lang="en-US" sz="2600" kern="1200" dirty="0" err="1"/>
            <a:t>Pengabdian</a:t>
          </a:r>
          <a:r>
            <a:rPr lang="en-US" sz="2600" kern="1200" dirty="0"/>
            <a:t> </a:t>
          </a:r>
          <a:endParaRPr lang="en-ID" sz="2600" kern="1200" dirty="0"/>
        </a:p>
      </dsp:txBody>
      <dsp:txXfrm>
        <a:off x="0" y="597801"/>
        <a:ext cx="6367912" cy="1105650"/>
      </dsp:txXfrm>
    </dsp:sp>
    <dsp:sp modelId="{FF3C5B84-68D5-4C4C-88C1-512564B99617}">
      <dsp:nvSpPr>
        <dsp:cNvPr id="0" name=""/>
        <dsp:cNvSpPr/>
      </dsp:nvSpPr>
      <dsp:spPr>
        <a:xfrm>
          <a:off x="318395" y="214041"/>
          <a:ext cx="4457539" cy="7675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8484" tIns="0" rIns="168484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KKN KONVERSI MBKM</a:t>
          </a:r>
        </a:p>
      </dsp:txBody>
      <dsp:txXfrm>
        <a:off x="355862" y="251508"/>
        <a:ext cx="4382605" cy="692586"/>
      </dsp:txXfrm>
    </dsp:sp>
    <dsp:sp modelId="{F15ABAC8-8A65-42C7-A212-954C2E0E316D}">
      <dsp:nvSpPr>
        <dsp:cNvPr id="0" name=""/>
        <dsp:cNvSpPr/>
      </dsp:nvSpPr>
      <dsp:spPr>
        <a:xfrm>
          <a:off x="0" y="2227611"/>
          <a:ext cx="6367912" cy="23341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4221" tIns="541528" rIns="494221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 err="1"/>
            <a:t>Mahasiswa</a:t>
          </a:r>
          <a:r>
            <a:rPr lang="en-US" sz="2600" kern="1200" dirty="0"/>
            <a:t> Kelas Sore</a:t>
          </a:r>
          <a:endParaRPr lang="en-ID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 err="1"/>
            <a:t>Mahasiswa</a:t>
          </a:r>
          <a:r>
            <a:rPr lang="en-US" sz="2600" kern="1200" dirty="0"/>
            <a:t> Kelas Pagi yang </a:t>
          </a:r>
          <a:r>
            <a:rPr lang="en-US" sz="2600" kern="1200" dirty="0" err="1"/>
            <a:t>Bekerja</a:t>
          </a:r>
          <a:endParaRPr lang="en-ID" sz="2600" kern="1200" dirty="0"/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 err="1"/>
            <a:t>Mahasiswa</a:t>
          </a:r>
          <a:r>
            <a:rPr lang="en-US" sz="2600" kern="1200" dirty="0"/>
            <a:t> Kelas Pagi yang </a:t>
          </a:r>
          <a:r>
            <a:rPr lang="en-US" sz="2600" kern="1200" dirty="0" err="1"/>
            <a:t>Memprogram</a:t>
          </a:r>
          <a:r>
            <a:rPr lang="en-US" sz="2600" kern="1200" dirty="0"/>
            <a:t> </a:t>
          </a:r>
          <a:r>
            <a:rPr lang="en-US" sz="2600" kern="1200" dirty="0" err="1"/>
            <a:t>Skripsi</a:t>
          </a:r>
          <a:endParaRPr lang="en-ID" sz="2600" kern="1200" dirty="0"/>
        </a:p>
      </dsp:txBody>
      <dsp:txXfrm>
        <a:off x="0" y="2227611"/>
        <a:ext cx="6367912" cy="2334150"/>
      </dsp:txXfrm>
    </dsp:sp>
    <dsp:sp modelId="{2B6DC872-DE71-49B9-86C6-A5B43F4338CD}">
      <dsp:nvSpPr>
        <dsp:cNvPr id="0" name=""/>
        <dsp:cNvSpPr/>
      </dsp:nvSpPr>
      <dsp:spPr>
        <a:xfrm>
          <a:off x="318395" y="1843851"/>
          <a:ext cx="4457539" cy="76752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8484" tIns="0" rIns="168484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KKN NONREGULER</a:t>
          </a:r>
        </a:p>
      </dsp:txBody>
      <dsp:txXfrm>
        <a:off x="355862" y="1881318"/>
        <a:ext cx="4382605" cy="692586"/>
      </dsp:txXfrm>
    </dsp:sp>
    <dsp:sp modelId="{43971BD3-A419-4318-984D-C70F7946DD5E}">
      <dsp:nvSpPr>
        <dsp:cNvPr id="0" name=""/>
        <dsp:cNvSpPr/>
      </dsp:nvSpPr>
      <dsp:spPr>
        <a:xfrm>
          <a:off x="0" y="5085921"/>
          <a:ext cx="6367912" cy="1105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4221" tIns="541528" rIns="494221" bIns="184912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 err="1"/>
            <a:t>Mahasiswa</a:t>
          </a:r>
          <a:r>
            <a:rPr lang="en-US" sz="2600" kern="1200" dirty="0"/>
            <a:t> Kelas Pagi</a:t>
          </a:r>
          <a:endParaRPr lang="en-ID" sz="2600" kern="1200" dirty="0"/>
        </a:p>
      </dsp:txBody>
      <dsp:txXfrm>
        <a:off x="0" y="5085921"/>
        <a:ext cx="6367912" cy="1105650"/>
      </dsp:txXfrm>
    </dsp:sp>
    <dsp:sp modelId="{1B13AA9C-87A5-44C9-BD44-E38FCE46E8C3}">
      <dsp:nvSpPr>
        <dsp:cNvPr id="0" name=""/>
        <dsp:cNvSpPr/>
      </dsp:nvSpPr>
      <dsp:spPr>
        <a:xfrm>
          <a:off x="318395" y="4702161"/>
          <a:ext cx="4457539" cy="7675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8484" tIns="0" rIns="168484" bIns="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KKN REGULER</a:t>
          </a:r>
        </a:p>
      </dsp:txBody>
      <dsp:txXfrm>
        <a:off x="355862" y="4739628"/>
        <a:ext cx="4382605" cy="6925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1CC8DC-6B38-4561-8CBF-27397A375F20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2864480" y="577453"/>
        <a:ext cx="22113" cy="4422"/>
      </dsp:txXfrm>
    </dsp:sp>
    <dsp:sp modelId="{C50150D8-05B9-46DD-B399-4B500F212133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KRS di </a:t>
          </a:r>
          <a:r>
            <a:rPr lang="en-US" sz="2200" kern="1200" dirty="0" err="1"/>
            <a:t>Siakad</a:t>
          </a:r>
          <a:endParaRPr lang="en-ID" sz="2200" kern="1200" dirty="0"/>
        </a:p>
      </dsp:txBody>
      <dsp:txXfrm>
        <a:off x="748607" y="2795"/>
        <a:ext cx="1922896" cy="1153737"/>
      </dsp:txXfrm>
    </dsp:sp>
    <dsp:sp modelId="{83B37311-CEA8-4B7B-B275-6E323CE49D57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5229643" y="577453"/>
        <a:ext cx="22113" cy="4422"/>
      </dsp:txXfrm>
    </dsp:sp>
    <dsp:sp modelId="{002EBBFF-9C16-4F8C-9D2D-04A46752402B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Daftar di Sim KKN</a:t>
          </a:r>
          <a:endParaRPr lang="en-ID" sz="2200" kern="1200" dirty="0"/>
        </a:p>
      </dsp:txBody>
      <dsp:txXfrm>
        <a:off x="3113770" y="2795"/>
        <a:ext cx="1922896" cy="1153737"/>
      </dsp:txXfrm>
    </dsp:sp>
    <dsp:sp modelId="{E33E3D5B-2302-4435-9DA5-D7359804D45A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7594806" y="577453"/>
        <a:ext cx="22113" cy="4422"/>
      </dsp:txXfrm>
    </dsp:sp>
    <dsp:sp modelId="{CE2D19D1-2019-4878-8A8D-961004C6980F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Bayar </a:t>
          </a:r>
          <a:r>
            <a:rPr lang="en-US" sz="2200" kern="1200" dirty="0" err="1"/>
            <a:t>Biaya</a:t>
          </a:r>
          <a:endParaRPr lang="en-ID" sz="2200" kern="1200" dirty="0"/>
        </a:p>
      </dsp:txBody>
      <dsp:txXfrm>
        <a:off x="5478933" y="2795"/>
        <a:ext cx="1922896" cy="1153737"/>
      </dsp:txXfrm>
    </dsp:sp>
    <dsp:sp modelId="{7AA16A08-CB59-40A4-8D97-42F3EF60C99B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5080068" y="1358355"/>
        <a:ext cx="355462" cy="4422"/>
      </dsp:txXfrm>
    </dsp:sp>
    <dsp:sp modelId="{2DDF2D99-BDE4-447E-A5C4-16E4852FD324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Pembekalan</a:t>
          </a:r>
          <a:r>
            <a:rPr lang="en-US" sz="2200" kern="1200" dirty="0"/>
            <a:t> &amp; </a:t>
          </a:r>
          <a:r>
            <a:rPr lang="en-US" sz="2200" kern="1200" dirty="0" err="1"/>
            <a:t>Kuis</a:t>
          </a:r>
          <a:endParaRPr lang="en-ID" sz="2200" kern="1200" dirty="0"/>
        </a:p>
      </dsp:txBody>
      <dsp:txXfrm>
        <a:off x="7844095" y="2795"/>
        <a:ext cx="1922896" cy="1153737"/>
      </dsp:txXfrm>
    </dsp:sp>
    <dsp:sp modelId="{9E295AC0-2D73-4DBC-8FB0-B222E5E9007A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2864480" y="2173457"/>
        <a:ext cx="22113" cy="4422"/>
      </dsp:txXfrm>
    </dsp:sp>
    <dsp:sp modelId="{D03279B9-28DE-42D2-BBE4-70557A903618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Pelatihan</a:t>
          </a:r>
          <a:r>
            <a:rPr lang="en-US" sz="2200" kern="1200" dirty="0"/>
            <a:t> Per </a:t>
          </a:r>
          <a:r>
            <a:rPr lang="en-US" sz="2200" kern="1200" dirty="0" err="1"/>
            <a:t>Fakultas</a:t>
          </a:r>
          <a:endParaRPr lang="en-ID" sz="2200" kern="1200" dirty="0"/>
        </a:p>
      </dsp:txBody>
      <dsp:txXfrm>
        <a:off x="748607" y="1598800"/>
        <a:ext cx="1922896" cy="1153737"/>
      </dsp:txXfrm>
    </dsp:sp>
    <dsp:sp modelId="{B9FF0E5E-DA06-4413-8A9F-62BCD22AA383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5229643" y="2173457"/>
        <a:ext cx="22113" cy="4422"/>
      </dsp:txXfrm>
    </dsp:sp>
    <dsp:sp modelId="{8A93EEE9-39AB-43F1-A783-AEBA4E50F2A7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Pembuatan</a:t>
          </a:r>
          <a:r>
            <a:rPr lang="en-US" sz="2200" kern="1200" dirty="0"/>
            <a:t> </a:t>
          </a:r>
          <a:r>
            <a:rPr lang="en-US" sz="2200" kern="1200" dirty="0" err="1"/>
            <a:t>Inovasi</a:t>
          </a:r>
          <a:r>
            <a:rPr lang="en-US" sz="2200" kern="1200" dirty="0"/>
            <a:t> dan TTG</a:t>
          </a:r>
          <a:endParaRPr lang="en-ID" sz="2200" kern="1200" dirty="0"/>
        </a:p>
      </dsp:txBody>
      <dsp:txXfrm>
        <a:off x="3113770" y="1598800"/>
        <a:ext cx="1922896" cy="1153737"/>
      </dsp:txXfrm>
    </dsp:sp>
    <dsp:sp modelId="{30F8AD51-73FC-44A7-B118-22755B199946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7594806" y="2173457"/>
        <a:ext cx="22113" cy="4422"/>
      </dsp:txXfrm>
    </dsp:sp>
    <dsp:sp modelId="{DE9DDE0F-CC54-4CD1-AEA5-6043F0CC0D90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Pendaftaran</a:t>
          </a:r>
          <a:r>
            <a:rPr lang="en-US" sz="2200" kern="1200" dirty="0"/>
            <a:t> </a:t>
          </a:r>
          <a:r>
            <a:rPr lang="en-US" sz="2200" kern="1200" dirty="0" err="1"/>
            <a:t>Hak</a:t>
          </a:r>
          <a:r>
            <a:rPr lang="en-US" sz="2200" kern="1200" dirty="0"/>
            <a:t> </a:t>
          </a:r>
          <a:r>
            <a:rPr lang="en-US" sz="2200" kern="1200" dirty="0" err="1"/>
            <a:t>Cipta</a:t>
          </a:r>
          <a:r>
            <a:rPr lang="en-US" sz="2200" kern="1200" dirty="0"/>
            <a:t> </a:t>
          </a:r>
          <a:r>
            <a:rPr lang="en-US" sz="2200" kern="1200" dirty="0" err="1"/>
            <a:t>Produk</a:t>
          </a:r>
          <a:r>
            <a:rPr lang="en-US" sz="2200" kern="1200" dirty="0"/>
            <a:t>/TTG</a:t>
          </a:r>
          <a:endParaRPr lang="en-ID" sz="2200" kern="1200" dirty="0"/>
        </a:p>
      </dsp:txBody>
      <dsp:txXfrm>
        <a:off x="5478933" y="1598800"/>
        <a:ext cx="1922896" cy="1153737"/>
      </dsp:txXfrm>
    </dsp:sp>
    <dsp:sp modelId="{3FEAA1C0-893E-4D0A-9F30-FA717AF0FD48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5080068" y="2954359"/>
        <a:ext cx="355462" cy="4422"/>
      </dsp:txXfrm>
    </dsp:sp>
    <dsp:sp modelId="{6F2AEE13-CBE3-44EC-BF34-C0E95AD8778A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Pameran</a:t>
          </a:r>
          <a:r>
            <a:rPr lang="en-US" sz="2200" kern="1200" dirty="0"/>
            <a:t> </a:t>
          </a:r>
          <a:r>
            <a:rPr lang="en-US" sz="2200" kern="1200" dirty="0" err="1"/>
            <a:t>Inovasi</a:t>
          </a:r>
          <a:r>
            <a:rPr lang="en-US" sz="2200" kern="1200" dirty="0"/>
            <a:t> dan </a:t>
          </a:r>
          <a:r>
            <a:rPr lang="en-US" sz="2200" kern="1200" dirty="0" err="1"/>
            <a:t>Teknologi</a:t>
          </a:r>
          <a:endParaRPr lang="en-ID" sz="2200" kern="1200" dirty="0"/>
        </a:p>
      </dsp:txBody>
      <dsp:txXfrm>
        <a:off x="7844095" y="1598800"/>
        <a:ext cx="1922896" cy="1153737"/>
      </dsp:txXfrm>
    </dsp:sp>
    <dsp:sp modelId="{67DF6C2A-0D9F-4E38-AB83-146428EFFCE2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2864480" y="3769461"/>
        <a:ext cx="22113" cy="4422"/>
      </dsp:txXfrm>
    </dsp:sp>
    <dsp:sp modelId="{71B18154-1B91-4176-ACC2-5E010989D8E7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Pelaksanaan</a:t>
          </a:r>
          <a:r>
            <a:rPr lang="en-US" sz="2200" kern="1200" dirty="0"/>
            <a:t> </a:t>
          </a:r>
          <a:r>
            <a:rPr lang="en-US" sz="2200" kern="1200" dirty="0" err="1"/>
            <a:t>Pengabdian</a:t>
          </a:r>
          <a:endParaRPr lang="en-ID" sz="2200" kern="1200" dirty="0"/>
        </a:p>
      </dsp:txBody>
      <dsp:txXfrm>
        <a:off x="748607" y="3194804"/>
        <a:ext cx="1922896" cy="1153737"/>
      </dsp:txXfrm>
    </dsp:sp>
    <dsp:sp modelId="{15CF4950-86CC-4135-8DF2-D481DE46DBEB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500" kern="1200"/>
        </a:p>
      </dsp:txBody>
      <dsp:txXfrm>
        <a:off x="5229643" y="3769461"/>
        <a:ext cx="22113" cy="4422"/>
      </dsp:txXfrm>
    </dsp:sp>
    <dsp:sp modelId="{D24B9C0D-B763-4B3F-835F-D45ABCE968F3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Diseminasi</a:t>
          </a:r>
          <a:r>
            <a:rPr lang="en-US" sz="2200" kern="1200" dirty="0"/>
            <a:t> dan </a:t>
          </a:r>
          <a:r>
            <a:rPr lang="en-US" sz="2200" kern="1200"/>
            <a:t>Supervisi </a:t>
          </a:r>
          <a:r>
            <a:rPr lang="en-US" sz="2200" kern="1200" dirty="0"/>
            <a:t>Hasil </a:t>
          </a:r>
          <a:r>
            <a:rPr lang="en-US" sz="2200" kern="1200" dirty="0" err="1"/>
            <a:t>Pengabdian</a:t>
          </a:r>
          <a:r>
            <a:rPr lang="en-US" sz="2200" kern="1200" dirty="0"/>
            <a:t> </a:t>
          </a:r>
          <a:endParaRPr lang="en-ID" sz="2200" kern="1200" dirty="0"/>
        </a:p>
      </dsp:txBody>
      <dsp:txXfrm>
        <a:off x="3113770" y="3194804"/>
        <a:ext cx="1922896" cy="1153737"/>
      </dsp:txXfrm>
    </dsp:sp>
    <dsp:sp modelId="{76702257-1253-4C28-95FC-B10A467E7679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 err="1"/>
            <a:t>Laporan</a:t>
          </a:r>
          <a:r>
            <a:rPr lang="en-US" sz="2200" kern="1200" dirty="0"/>
            <a:t> dan </a:t>
          </a:r>
          <a:r>
            <a:rPr lang="en-US" sz="2200" kern="1200" dirty="0" err="1"/>
            <a:t>Publikasi</a:t>
          </a:r>
          <a:r>
            <a:rPr lang="en-US" sz="2200" kern="1200" dirty="0"/>
            <a:t> Hasil </a:t>
          </a:r>
          <a:r>
            <a:rPr lang="en-US" sz="2200" kern="1200" dirty="0" err="1"/>
            <a:t>Pengabdian</a:t>
          </a:r>
          <a:endParaRPr lang="en-ID" sz="2200" kern="1200" dirty="0"/>
        </a:p>
      </dsp:txBody>
      <dsp:txXfrm>
        <a:off x="5478933" y="3194804"/>
        <a:ext cx="1922896" cy="11537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166DE-8CFA-445E-B2CB-203A506E7805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31A79-4388-4222-A094-F7B8F50AB90D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14192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56571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18089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71062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16880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6484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52696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18643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9908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3744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97942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238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77889-8A85-4AF2-B063-040E7A299D61}" type="datetimeFigureOut">
              <a:rPr lang="en-ID" smtClean="0"/>
              <a:t>27/03/2024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11605-6F02-4BE0-9B62-290C2883BF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9131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EFBD4-621C-425A-9512-FB4A2BFEB7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11DE96-8909-4B2B-B8E0-7BB8C9ADD2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F1A61D-FD55-4476-8425-3FBF32565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BA0F4B4-FEBD-4AD1-8675-3F16201D65CE}"/>
              </a:ext>
            </a:extLst>
          </p:cNvPr>
          <p:cNvSpPr/>
          <p:nvPr/>
        </p:nvSpPr>
        <p:spPr>
          <a:xfrm>
            <a:off x="637308" y="3841720"/>
            <a:ext cx="4627419" cy="259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679411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FD69-5D4D-4408-9404-CD93853F9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PELATIHAN INOVASI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3539F-44F1-4BC8-92EB-7AC8B4840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kelompok</a:t>
            </a:r>
            <a:r>
              <a:rPr lang="en-US" dirty="0"/>
              <a:t> </a:t>
            </a:r>
            <a:r>
              <a:rPr lang="en-US" dirty="0" err="1"/>
              <a:t>desa</a:t>
            </a:r>
            <a:r>
              <a:rPr lang="en-US" dirty="0"/>
              <a:t> </a:t>
            </a:r>
            <a:r>
              <a:rPr lang="en-US" dirty="0" err="1"/>
              <a:t>mengirimkan</a:t>
            </a:r>
            <a:r>
              <a:rPr lang="en-US" dirty="0"/>
              <a:t> </a:t>
            </a:r>
            <a:r>
              <a:rPr lang="en-US" dirty="0" err="1"/>
              <a:t>perwakilan</a:t>
            </a:r>
            <a:r>
              <a:rPr lang="en-US" dirty="0"/>
              <a:t> 12 </a:t>
            </a:r>
            <a:r>
              <a:rPr lang="en-US" dirty="0" err="1"/>
              <a:t>mahasiswa</a:t>
            </a:r>
            <a:r>
              <a:rPr lang="en-US" dirty="0"/>
              <a:t> (2 </a:t>
            </a:r>
            <a:r>
              <a:rPr lang="en-US" dirty="0" err="1"/>
              <a:t>mahasiswa</a:t>
            </a:r>
            <a:r>
              <a:rPr lang="en-US" dirty="0"/>
              <a:t> per </a:t>
            </a:r>
            <a:r>
              <a:rPr lang="en-US" dirty="0" err="1"/>
              <a:t>fakultas</a:t>
            </a:r>
            <a:r>
              <a:rPr lang="en-US" dirty="0"/>
              <a:t>)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mengikuti</a:t>
            </a:r>
            <a:r>
              <a:rPr lang="en-US" dirty="0"/>
              <a:t> </a:t>
            </a:r>
            <a:r>
              <a:rPr lang="en-US" dirty="0" err="1"/>
              <a:t>pelatihan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luring</a:t>
            </a:r>
          </a:p>
          <a:p>
            <a:r>
              <a:rPr lang="en-US" dirty="0" err="1"/>
              <a:t>Mahasiswa</a:t>
            </a:r>
            <a:r>
              <a:rPr lang="en-US" dirty="0"/>
              <a:t> yang lain </a:t>
            </a:r>
            <a:r>
              <a:rPr lang="en-US" dirty="0" err="1"/>
              <a:t>mengikuti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daring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jadwal</a:t>
            </a:r>
            <a:r>
              <a:rPr lang="en-US" dirty="0"/>
              <a:t> </a:t>
            </a:r>
            <a:r>
              <a:rPr lang="en-US" dirty="0" err="1"/>
              <a:t>peltihan</a:t>
            </a:r>
            <a:r>
              <a:rPr lang="en-US" dirty="0"/>
              <a:t> per </a:t>
            </a:r>
            <a:r>
              <a:rPr lang="en-US" dirty="0" err="1"/>
              <a:t>fakultas</a:t>
            </a:r>
            <a:r>
              <a:rPr lang="en-US" dirty="0"/>
              <a:t> </a:t>
            </a:r>
          </a:p>
          <a:p>
            <a:r>
              <a:rPr lang="en-US" dirty="0" err="1"/>
              <a:t>Pelaksanaan</a:t>
            </a:r>
            <a:r>
              <a:rPr lang="en-US" dirty="0"/>
              <a:t> </a:t>
            </a:r>
            <a:r>
              <a:rPr lang="en-US" dirty="0" err="1"/>
              <a:t>pelatihan</a:t>
            </a:r>
            <a:r>
              <a:rPr lang="en-US" dirty="0"/>
              <a:t> </a:t>
            </a:r>
            <a:r>
              <a:rPr lang="en-US" dirty="0" err="1"/>
              <a:t>tanggal</a:t>
            </a:r>
            <a:r>
              <a:rPr lang="en-US" dirty="0"/>
              <a:t> 23 </a:t>
            </a:r>
            <a:r>
              <a:rPr lang="en-US" dirty="0" err="1"/>
              <a:t>Maret</a:t>
            </a:r>
            <a:r>
              <a:rPr lang="en-US" dirty="0"/>
              <a:t> 2024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297719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1E3A13-3C03-4F71-908F-FC29A39D5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JADWAL PENGISIAN KUIS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89F9D051-6D1C-48A1-B3C3-7AD709BDD8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647389"/>
              </p:ext>
            </p:extLst>
          </p:nvPr>
        </p:nvGraphicFramePr>
        <p:xfrm>
          <a:off x="4649416" y="1577856"/>
          <a:ext cx="6415746" cy="27447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38582">
                  <a:extLst>
                    <a:ext uri="{9D8B030D-6E8A-4147-A177-3AD203B41FA5}">
                      <a16:colId xmlns:a16="http://schemas.microsoft.com/office/drawing/2014/main" val="451712053"/>
                    </a:ext>
                  </a:extLst>
                </a:gridCol>
                <a:gridCol w="2138582">
                  <a:extLst>
                    <a:ext uri="{9D8B030D-6E8A-4147-A177-3AD203B41FA5}">
                      <a16:colId xmlns:a16="http://schemas.microsoft.com/office/drawing/2014/main" val="2844175740"/>
                    </a:ext>
                  </a:extLst>
                </a:gridCol>
                <a:gridCol w="2138582">
                  <a:extLst>
                    <a:ext uri="{9D8B030D-6E8A-4147-A177-3AD203B41FA5}">
                      <a16:colId xmlns:a16="http://schemas.microsoft.com/office/drawing/2014/main" val="461071019"/>
                    </a:ext>
                  </a:extLst>
                </a:gridCol>
              </a:tblGrid>
              <a:tr h="457460">
                <a:tc>
                  <a:txBody>
                    <a:bodyPr/>
                    <a:lstStyle/>
                    <a:p>
                      <a:r>
                        <a:rPr lang="en-US" dirty="0"/>
                        <a:t>FAKULTAS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TANGGAL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JAM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599576"/>
                  </a:ext>
                </a:extLst>
              </a:tr>
              <a:tr h="457460">
                <a:tc>
                  <a:txBody>
                    <a:bodyPr/>
                    <a:lstStyle/>
                    <a:p>
                      <a:r>
                        <a:rPr lang="en-US" dirty="0"/>
                        <a:t>FISIP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 </a:t>
                      </a:r>
                      <a:r>
                        <a:rPr lang="en-US" dirty="0" err="1"/>
                        <a:t>Maret</a:t>
                      </a:r>
                      <a:r>
                        <a:rPr lang="en-US" dirty="0"/>
                        <a:t> 2024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08.00 – 15.00 WIB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894268"/>
                  </a:ext>
                </a:extLst>
              </a:tr>
              <a:tr h="457460">
                <a:tc>
                  <a:txBody>
                    <a:bodyPr/>
                    <a:lstStyle/>
                    <a:p>
                      <a:r>
                        <a:rPr lang="en-US" dirty="0"/>
                        <a:t>FEB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 </a:t>
                      </a:r>
                      <a:r>
                        <a:rPr lang="en-US" dirty="0" err="1"/>
                        <a:t>Maret</a:t>
                      </a:r>
                      <a:r>
                        <a:rPr lang="en-US" dirty="0"/>
                        <a:t> 2024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08.00 – 15.00 WIB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175650"/>
                  </a:ext>
                </a:extLst>
              </a:tr>
              <a:tr h="457460">
                <a:tc>
                  <a:txBody>
                    <a:bodyPr/>
                    <a:lstStyle/>
                    <a:p>
                      <a:r>
                        <a:rPr lang="en-US" dirty="0"/>
                        <a:t>TEKNIK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 </a:t>
                      </a:r>
                      <a:r>
                        <a:rPr lang="en-US" dirty="0" err="1"/>
                        <a:t>Maret</a:t>
                      </a:r>
                      <a:r>
                        <a:rPr lang="en-US" dirty="0"/>
                        <a:t> 2024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08.00 – 15.00 WIB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7729240"/>
                  </a:ext>
                </a:extLst>
              </a:tr>
              <a:tr h="457460">
                <a:tc>
                  <a:txBody>
                    <a:bodyPr/>
                    <a:lstStyle/>
                    <a:p>
                      <a:r>
                        <a:rPr lang="en-US" dirty="0"/>
                        <a:t>HUKUM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 </a:t>
                      </a:r>
                      <a:r>
                        <a:rPr lang="en-US" dirty="0" err="1"/>
                        <a:t>Maret</a:t>
                      </a:r>
                      <a:r>
                        <a:rPr lang="en-US" dirty="0"/>
                        <a:t> 2024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08.00 – 15.00 WIB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185053"/>
                  </a:ext>
                </a:extLst>
              </a:tr>
              <a:tr h="457460">
                <a:tc>
                  <a:txBody>
                    <a:bodyPr/>
                    <a:lstStyle/>
                    <a:p>
                      <a:r>
                        <a:rPr lang="en-US" dirty="0"/>
                        <a:t>PSIKOLOGI DAN FIB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 </a:t>
                      </a:r>
                      <a:r>
                        <a:rPr lang="en-US" dirty="0" err="1"/>
                        <a:t>Maret</a:t>
                      </a:r>
                      <a:r>
                        <a:rPr lang="en-US" dirty="0"/>
                        <a:t> 2024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08.00 – 15.00 WIB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96114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84918F27-7CC7-4719-B22B-E885470E6770}"/>
              </a:ext>
            </a:extLst>
          </p:cNvPr>
          <p:cNvSpPr txBox="1">
            <a:spLocks/>
          </p:cNvSpPr>
          <p:nvPr/>
        </p:nvSpPr>
        <p:spPr>
          <a:xfrm>
            <a:off x="4649415" y="4514523"/>
            <a:ext cx="6415746" cy="463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/>
              <a:t>Perbaikan</a:t>
            </a:r>
            <a:r>
              <a:rPr lang="en-US" sz="5400" b="1" dirty="0"/>
              <a:t> </a:t>
            </a:r>
            <a:r>
              <a:rPr lang="en-US" sz="5400" b="1" dirty="0" err="1"/>
              <a:t>Kuis</a:t>
            </a:r>
            <a:r>
              <a:rPr lang="en-US" sz="5400" b="1" dirty="0"/>
              <a:t>: 18 </a:t>
            </a:r>
            <a:r>
              <a:rPr lang="en-US" sz="5400" b="1" dirty="0" err="1"/>
              <a:t>Maret</a:t>
            </a:r>
            <a:r>
              <a:rPr lang="en-US" sz="5400" b="1" dirty="0"/>
              <a:t> 2024 (08.00 – 15.00 WIB)</a:t>
            </a:r>
            <a:endParaRPr lang="en-ID" sz="5400" b="1" dirty="0"/>
          </a:p>
        </p:txBody>
      </p:sp>
    </p:spTree>
    <p:extLst>
      <p:ext uri="{BB962C8B-B14F-4D97-AF65-F5344CB8AC3E}">
        <p14:creationId xmlns:p14="http://schemas.microsoft.com/office/powerpoint/2010/main" val="263312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E68F5-8CA8-4A54-AB88-993C7A1D6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TATA TERTIB PESERTA KKN</a:t>
            </a:r>
            <a:endParaRPr lang="en-ID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71C2F-EAF1-48FE-8A15-B074A219B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 fontScale="77500" lnSpcReduction="20000"/>
          </a:bodyPr>
          <a:lstStyle/>
          <a:p>
            <a:pPr marL="342900" lvl="0" indent="-342900" rtl="0">
              <a:buFont typeface="+mj-lt"/>
              <a:buAutoNum type="arabicParenR"/>
            </a:pP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Menjunjung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tinggi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dan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menjaga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citra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/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nama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baik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Almamater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Universitas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17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Agustus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1945 (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Untag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) Surabaya;</a:t>
            </a:r>
            <a:endParaRPr lang="en-ID" sz="22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buFont typeface="+mj-lt"/>
              <a:buAutoNum type="arabicParenR"/>
            </a:pP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Mampu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beradaptasi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dan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bergaul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baik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menyesuaikan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diri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lingkungan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,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serta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memberi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suri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tauladan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dalam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sikap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berkarya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di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masyarakat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;</a:t>
            </a:r>
            <a:endParaRPr lang="en-ID" sz="22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buFont typeface="+mj-lt"/>
              <a:buAutoNum type="arabicParenR"/>
            </a:pP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Mengikuti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seluruh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acara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kegiatan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KKN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penuh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rasa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tanggung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jawab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;</a:t>
            </a:r>
            <a:endParaRPr lang="en-ID" sz="22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buFont typeface="+mj-lt"/>
              <a:buAutoNum type="arabicParenR"/>
            </a:pP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Wajib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mematuhi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semua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tata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tertib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yang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telah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ditetapkan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oleh LPPM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Universitas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17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Agustus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1945 (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Untag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) Surabaya dan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Pemerintah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Kabupaten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/Kota;</a:t>
            </a:r>
            <a:endParaRPr lang="en-ID" sz="2200" dirty="0">
              <a:effectLst/>
              <a:latin typeface="Calibri" panose="020F050202020403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buFont typeface="+mj-lt"/>
              <a:buAutoNum type="arabicParenR"/>
            </a:pP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Tidak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dalam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keadaan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hamil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atau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mengidap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penyakit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bawaan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yang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kronis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selama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kegiatan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lapangan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di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lokasi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KKN; </a:t>
            </a:r>
          </a:p>
          <a:p>
            <a:pPr marL="342900" lvl="0" indent="-342900">
              <a:buFont typeface="+mj-lt"/>
              <a:buAutoNum type="arabicParenR"/>
            </a:pPr>
            <a:r>
              <a:rPr lang="en-ID" sz="2200" dirty="0" err="1">
                <a:effectLst/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Dilaran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g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membawa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dan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mengkonsumsi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minuman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keras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narkoba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, dan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psikotropika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selama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pelaksanaan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KKN.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Pelanggaran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pada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aturan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ini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akan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mendapatkan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sanksi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diskualifikasi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dan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diproses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secara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hukum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;</a:t>
            </a:r>
          </a:p>
          <a:p>
            <a:pPr marL="342900" lvl="0" indent="-342900">
              <a:buFont typeface="+mj-lt"/>
              <a:buAutoNum type="arabicParenR"/>
            </a:pP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Dilarang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terlibat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dalam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kampanye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parpol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selama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di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lokasi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KKN;</a:t>
            </a:r>
          </a:p>
          <a:p>
            <a:pPr marL="342900" lvl="0" indent="-342900">
              <a:buFont typeface="+mj-lt"/>
              <a:buAutoNum type="arabicParenR"/>
            </a:pP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Dilarang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membuat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dan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menyebarkan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informasi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yang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bertentangan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dengan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UU ITE,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pornografi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pornoaksi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sadisme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, dan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hal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ID" sz="2200" dirty="0" err="1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negatif</a:t>
            </a:r>
            <a:r>
              <a:rPr lang="en-ID" sz="2200" dirty="0">
                <a:latin typeface="Book Antiqua" panose="0204060205030503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 lain; </a:t>
            </a:r>
            <a:endParaRPr lang="en-ID" sz="2200" dirty="0">
              <a:effectLst/>
              <a:latin typeface="Book Antiqua" panose="0204060205030503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marL="342900" lvl="0" indent="-342900">
              <a:spcAft>
                <a:spcPts val="800"/>
              </a:spcAft>
              <a:buFont typeface="+mj-lt"/>
              <a:buAutoNum type="arabicParenR"/>
            </a:pP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Mengisi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surat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pernyataan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yang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disediakan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LPPM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bagi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peserta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yang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berangkat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atau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pulang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KKN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dengan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naik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kendaraan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sendiri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atau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diantar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2200" dirty="0" err="1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keluarga</a:t>
            </a:r>
            <a:r>
              <a:rPr lang="en-US" sz="2200" dirty="0">
                <a:effectLst/>
                <a:latin typeface="Book Antiqua" panose="02040602050305030304" pitchFamily="18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en-ID" sz="2200" dirty="0">
              <a:effectLst/>
              <a:latin typeface="Book Antiqua" panose="0204060205030503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819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8EE86-637C-4AC4-B627-32F47AA2C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83B71-014F-40E3-ADCA-45658E85C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0069F709-54AD-4867-8007-2D3684B45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1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CE226-68C4-4A9D-B837-B5F5D1730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36976-53F7-4BC9-8EBB-A9A6A997B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E61102-B397-4BA6-8D31-458D7A08E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2"/>
            <a:ext cx="12193656" cy="6857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61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61EC7-2FB1-4BB9-BFF0-63DFAAD02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JUMLAH PESERTA KKN</a:t>
            </a:r>
            <a:endParaRPr lang="en-ID" sz="48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FC5D56-6FFB-453E-9E64-1E2F53EEE6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2020246"/>
              </p:ext>
            </p:extLst>
          </p:nvPr>
        </p:nvGraphicFramePr>
        <p:xfrm>
          <a:off x="671944" y="3076622"/>
          <a:ext cx="10300857" cy="2973789"/>
        </p:xfrm>
        <a:graphic>
          <a:graphicData uri="http://schemas.openxmlformats.org/drawingml/2006/table">
            <a:tbl>
              <a:tblPr firstRow="1" bandRow="1"/>
              <a:tblGrid>
                <a:gridCol w="3206714">
                  <a:extLst>
                    <a:ext uri="{9D8B030D-6E8A-4147-A177-3AD203B41FA5}">
                      <a16:colId xmlns:a16="http://schemas.microsoft.com/office/drawing/2014/main" val="1840542659"/>
                    </a:ext>
                  </a:extLst>
                </a:gridCol>
                <a:gridCol w="1621132">
                  <a:extLst>
                    <a:ext uri="{9D8B030D-6E8A-4147-A177-3AD203B41FA5}">
                      <a16:colId xmlns:a16="http://schemas.microsoft.com/office/drawing/2014/main" val="3278910508"/>
                    </a:ext>
                  </a:extLst>
                </a:gridCol>
                <a:gridCol w="2055117">
                  <a:extLst>
                    <a:ext uri="{9D8B030D-6E8A-4147-A177-3AD203B41FA5}">
                      <a16:colId xmlns:a16="http://schemas.microsoft.com/office/drawing/2014/main" val="873304854"/>
                    </a:ext>
                  </a:extLst>
                </a:gridCol>
                <a:gridCol w="1512782">
                  <a:extLst>
                    <a:ext uri="{9D8B030D-6E8A-4147-A177-3AD203B41FA5}">
                      <a16:colId xmlns:a16="http://schemas.microsoft.com/office/drawing/2014/main" val="187511723"/>
                    </a:ext>
                  </a:extLst>
                </a:gridCol>
                <a:gridCol w="1905112">
                  <a:extLst>
                    <a:ext uri="{9D8B030D-6E8A-4147-A177-3AD203B41FA5}">
                      <a16:colId xmlns:a16="http://schemas.microsoft.com/office/drawing/2014/main" val="1698792258"/>
                    </a:ext>
                  </a:extLst>
                </a:gridCol>
              </a:tblGrid>
              <a:tr h="42482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Keterangan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Program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4129671"/>
                  </a:ext>
                </a:extLst>
              </a:tr>
              <a:tr h="424827"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Reguler</a:t>
                      </a:r>
                      <a:endParaRPr lang="en-ID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Non </a:t>
                      </a:r>
                      <a:r>
                        <a:rPr lang="en-ID" sz="2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Reguler</a:t>
                      </a:r>
                      <a:endParaRPr lang="en-ID" sz="2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MBKM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2413153"/>
                  </a:ext>
                </a:extLst>
              </a:tr>
              <a:tr h="424827">
                <a:tc>
                  <a:txBody>
                    <a:bodyPr/>
                    <a:lstStyle/>
                    <a:p>
                      <a:pPr algn="l" fontAlgn="b"/>
                      <a:r>
                        <a:rPr lang="en-ID" sz="2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Memprogram di Siakad</a:t>
                      </a:r>
                    </a:p>
                  </a:txBody>
                  <a:tcPr marL="13737" marR="13737" marT="1373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1.567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0952307"/>
                  </a:ext>
                </a:extLst>
              </a:tr>
              <a:tr h="424827">
                <a:tc>
                  <a:txBody>
                    <a:bodyPr/>
                    <a:lstStyle/>
                    <a:p>
                      <a:pPr algn="l" fontAlgn="b"/>
                      <a:r>
                        <a:rPr lang="en-ID" sz="2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Mendaftar di Sim KKN</a:t>
                      </a:r>
                    </a:p>
                  </a:txBody>
                  <a:tcPr marL="13737" marR="13737" marT="1373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911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352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271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1.534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4634765"/>
                  </a:ext>
                </a:extLst>
              </a:tr>
              <a:tr h="424827">
                <a:tc>
                  <a:txBody>
                    <a:bodyPr/>
                    <a:lstStyle/>
                    <a:p>
                      <a:pPr algn="l" fontAlgn="b"/>
                      <a:r>
                        <a:rPr lang="en-ID" sz="2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Sudah</a:t>
                      </a:r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Bayar</a:t>
                      </a:r>
                    </a:p>
                  </a:txBody>
                  <a:tcPr marL="13737" marR="13737" marT="1373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886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342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1.484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6469282"/>
                  </a:ext>
                </a:extLst>
              </a:tr>
              <a:tr h="424827">
                <a:tc>
                  <a:txBody>
                    <a:bodyPr/>
                    <a:lstStyle/>
                    <a:p>
                      <a:pPr algn="l" fontAlgn="b"/>
                      <a:r>
                        <a:rPr lang="en-ID" sz="2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Belum Bayar</a:t>
                      </a:r>
                    </a:p>
                  </a:txBody>
                  <a:tcPr marL="13737" marR="13737" marT="1373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33075"/>
                  </a:ext>
                </a:extLst>
              </a:tr>
              <a:tr h="424827">
                <a:tc>
                  <a:txBody>
                    <a:bodyPr/>
                    <a:lstStyle/>
                    <a:p>
                      <a:pPr algn="l" fontAlgn="b"/>
                      <a:r>
                        <a:rPr lang="en-ID" sz="2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Tanpa Status</a:t>
                      </a:r>
                    </a:p>
                  </a:txBody>
                  <a:tcPr marL="13737" marR="13737" marT="1373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13737" marR="13737" marT="1373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2717408"/>
                  </a:ext>
                </a:extLst>
              </a:tr>
            </a:tbl>
          </a:graphicData>
        </a:graphic>
      </p:graphicFrame>
      <p:pic>
        <p:nvPicPr>
          <p:cNvPr id="22" name="Picture 21">
            <a:extLst>
              <a:ext uri="{FF2B5EF4-FFF2-40B4-BE49-F238E27FC236}">
                <a16:creationId xmlns:a16="http://schemas.microsoft.com/office/drawing/2014/main" id="{ABDDC634-5B6F-4A46-8547-9C5766DDE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4252" y="-41261"/>
            <a:ext cx="2783393" cy="65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01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9915D-12DD-499C-A273-52CF6EC68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E6FA5-4616-4BD1-9E71-7C094C53A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4" name="Picture 3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D2CA4DA6-DD7C-479D-BD25-AD76FA1C02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05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EB437-80A0-4175-BF82-4C08003D2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3515244" cy="5340097"/>
          </a:xfrm>
        </p:spPr>
        <p:txBody>
          <a:bodyPr anchor="ctr">
            <a:normAutofit/>
          </a:bodyPr>
          <a:lstStyle/>
          <a:p>
            <a:r>
              <a:rPr lang="en-US" sz="4800" dirty="0"/>
              <a:t>SKEMA KKN DAN TEMA </a:t>
            </a:r>
            <a:endParaRPr lang="en-ID" sz="4800" dirty="0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4108B64E-2692-2576-5642-8CE1435BD6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04633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07CC393E-9510-4630-BC50-CCBD678A84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7558" y="-36469"/>
            <a:ext cx="3728596" cy="87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514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6AF4F-8BB4-4B46-8951-A3E37019E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Konsep</a:t>
            </a:r>
            <a:r>
              <a:rPr lang="en-US" sz="5400" dirty="0"/>
              <a:t> KKN</a:t>
            </a:r>
            <a:endParaRPr lang="en-ID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2FF32-3E74-4923-AD15-567A3340A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 fontScale="92500" lnSpcReduction="10000"/>
          </a:bodyPr>
          <a:lstStyle/>
          <a:p>
            <a:r>
              <a:rPr lang="en-US" sz="2200" dirty="0" err="1"/>
              <a:t>Setiap</a:t>
            </a:r>
            <a:r>
              <a:rPr lang="en-US" sz="2200" dirty="0"/>
              <a:t> </a:t>
            </a:r>
            <a:r>
              <a:rPr lang="en-US" sz="2200" dirty="0" err="1"/>
              <a:t>desa</a:t>
            </a:r>
            <a:r>
              <a:rPr lang="en-US" sz="2200" dirty="0"/>
              <a:t> </a:t>
            </a:r>
            <a:r>
              <a:rPr lang="en-US" sz="2200" dirty="0" err="1"/>
              <a:t>dibagi</a:t>
            </a:r>
            <a:r>
              <a:rPr lang="en-US" sz="2200" dirty="0"/>
              <a:t> </a:t>
            </a:r>
            <a:r>
              <a:rPr lang="en-US" sz="2200" dirty="0" err="1"/>
              <a:t>menjadi</a:t>
            </a:r>
            <a:r>
              <a:rPr lang="en-US" sz="2200" dirty="0"/>
              <a:t> </a:t>
            </a:r>
            <a:r>
              <a:rPr lang="en-US" sz="2200" dirty="0" err="1"/>
              <a:t>kelompok-kelompok</a:t>
            </a:r>
            <a:r>
              <a:rPr lang="en-US" sz="2200" dirty="0"/>
              <a:t> (per </a:t>
            </a:r>
            <a:r>
              <a:rPr lang="en-US" sz="2200" dirty="0" err="1"/>
              <a:t>kelompok</a:t>
            </a:r>
            <a:r>
              <a:rPr lang="en-US" sz="2200" dirty="0"/>
              <a:t> </a:t>
            </a:r>
            <a:r>
              <a:rPr lang="en-US" sz="2200" dirty="0" err="1"/>
              <a:t>maskimal</a:t>
            </a:r>
            <a:r>
              <a:rPr lang="en-US" sz="2200" dirty="0"/>
              <a:t> 3 </a:t>
            </a:r>
            <a:r>
              <a:rPr lang="en-US" sz="2200" dirty="0" err="1"/>
              <a:t>mahasiswa</a:t>
            </a:r>
            <a:r>
              <a:rPr lang="en-US" sz="2200" dirty="0"/>
              <a:t>)</a:t>
            </a:r>
          </a:p>
          <a:p>
            <a:r>
              <a:rPr lang="en-US" sz="2200" dirty="0" err="1"/>
              <a:t>Setiap</a:t>
            </a:r>
            <a:r>
              <a:rPr lang="en-US" sz="2200" dirty="0"/>
              <a:t> </a:t>
            </a:r>
            <a:r>
              <a:rPr lang="en-US" sz="2200" dirty="0" err="1"/>
              <a:t>kelompok</a:t>
            </a:r>
            <a:r>
              <a:rPr lang="en-US" sz="2200" dirty="0"/>
              <a:t> </a:t>
            </a:r>
            <a:r>
              <a:rPr lang="en-US" sz="2200" dirty="0" err="1"/>
              <a:t>melaksanakan</a:t>
            </a:r>
            <a:r>
              <a:rPr lang="en-US" sz="2200" dirty="0"/>
              <a:t> 1 program</a:t>
            </a:r>
          </a:p>
          <a:p>
            <a:r>
              <a:rPr lang="en-US" sz="2200" dirty="0"/>
              <a:t>Satu </a:t>
            </a:r>
            <a:r>
              <a:rPr lang="en-US" sz="2200" dirty="0" err="1"/>
              <a:t>mitra</a:t>
            </a:r>
            <a:r>
              <a:rPr lang="en-US" sz="2200" dirty="0"/>
              <a:t> </a:t>
            </a:r>
            <a:r>
              <a:rPr lang="en-US" sz="2200" dirty="0" err="1"/>
              <a:t>dikerjakan</a:t>
            </a:r>
            <a:r>
              <a:rPr lang="en-US" sz="2200" dirty="0"/>
              <a:t> oleh 1 </a:t>
            </a:r>
            <a:r>
              <a:rPr lang="en-US" sz="2200" dirty="0" err="1"/>
              <a:t>kelompok</a:t>
            </a:r>
            <a:endParaRPr lang="en-US" sz="2200" dirty="0"/>
          </a:p>
          <a:p>
            <a:r>
              <a:rPr lang="en-US" sz="2200" dirty="0"/>
              <a:t>Program </a:t>
            </a:r>
            <a:r>
              <a:rPr lang="en-US" sz="2200" dirty="0" err="1"/>
              <a:t>didasarkan</a:t>
            </a:r>
            <a:r>
              <a:rPr lang="en-US" sz="2200" dirty="0"/>
              <a:t> pada </a:t>
            </a:r>
            <a:r>
              <a:rPr lang="en-US" sz="2200" dirty="0" err="1"/>
              <a:t>hasil</a:t>
            </a:r>
            <a:r>
              <a:rPr lang="en-US" sz="2200" dirty="0"/>
              <a:t> </a:t>
            </a:r>
            <a:r>
              <a:rPr lang="en-US" sz="2200" dirty="0" err="1"/>
              <a:t>identifikasi</a:t>
            </a:r>
            <a:r>
              <a:rPr lang="en-US" sz="2200" dirty="0"/>
              <a:t> </a:t>
            </a:r>
            <a:r>
              <a:rPr lang="en-US" sz="2200" dirty="0" err="1"/>
              <a:t>masalah</a:t>
            </a:r>
            <a:r>
              <a:rPr lang="en-US" sz="2200" dirty="0"/>
              <a:t> yang </a:t>
            </a:r>
            <a:r>
              <a:rPr lang="en-US" sz="2200" dirty="0" err="1"/>
              <a:t>didapatkan</a:t>
            </a:r>
            <a:r>
              <a:rPr lang="en-US" sz="2200" dirty="0"/>
              <a:t> </a:t>
            </a:r>
            <a:r>
              <a:rPr lang="en-US" sz="2200" dirty="0" err="1"/>
              <a:t>dari</a:t>
            </a:r>
            <a:r>
              <a:rPr lang="en-US" sz="2200" dirty="0"/>
              <a:t> </a:t>
            </a:r>
            <a:r>
              <a:rPr lang="en-US" sz="2200" dirty="0" err="1"/>
              <a:t>survei</a:t>
            </a:r>
            <a:r>
              <a:rPr lang="en-US" sz="2200" dirty="0"/>
              <a:t> dan </a:t>
            </a:r>
            <a:r>
              <a:rPr lang="en-US" sz="2200" dirty="0" err="1"/>
              <a:t>dapat</a:t>
            </a:r>
            <a:r>
              <a:rPr lang="en-US" sz="2200" dirty="0"/>
              <a:t> </a:t>
            </a:r>
            <a:r>
              <a:rPr lang="en-US" sz="2200" dirty="0" err="1"/>
              <a:t>berpartisipasi</a:t>
            </a:r>
            <a:r>
              <a:rPr lang="en-US" sz="2200" dirty="0"/>
              <a:t>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pencapaian</a:t>
            </a:r>
            <a:r>
              <a:rPr lang="en-US" sz="2200" dirty="0"/>
              <a:t> </a:t>
            </a:r>
            <a:r>
              <a:rPr lang="en-US" sz="2200" dirty="0" err="1"/>
              <a:t>pembangunan</a:t>
            </a:r>
            <a:r>
              <a:rPr lang="en-US" sz="2200" dirty="0"/>
              <a:t> </a:t>
            </a:r>
            <a:r>
              <a:rPr lang="en-US" sz="2200" dirty="0" err="1"/>
              <a:t>berkelanjutan</a:t>
            </a:r>
            <a:r>
              <a:rPr lang="en-US" sz="2200" dirty="0"/>
              <a:t> </a:t>
            </a:r>
            <a:r>
              <a:rPr lang="en-US" sz="2200" dirty="0" err="1"/>
              <a:t>desa</a:t>
            </a:r>
            <a:r>
              <a:rPr lang="en-US" sz="2200" dirty="0"/>
              <a:t> (SDGs </a:t>
            </a:r>
            <a:r>
              <a:rPr lang="en-US" sz="2200" dirty="0" err="1"/>
              <a:t>Desa</a:t>
            </a:r>
            <a:r>
              <a:rPr lang="en-US" sz="2200" dirty="0"/>
              <a:t>)</a:t>
            </a:r>
          </a:p>
          <a:p>
            <a:r>
              <a:rPr lang="en-US" sz="2200" dirty="0" err="1"/>
              <a:t>Ketua</a:t>
            </a:r>
            <a:r>
              <a:rPr lang="en-US" sz="2200" dirty="0"/>
              <a:t> </a:t>
            </a:r>
            <a:r>
              <a:rPr lang="en-US" sz="2200" dirty="0" err="1"/>
              <a:t>kelompok</a:t>
            </a:r>
            <a:r>
              <a:rPr lang="en-US" sz="2200" dirty="0"/>
              <a:t> </a:t>
            </a:r>
            <a:r>
              <a:rPr lang="en-US" sz="2200" dirty="0" err="1"/>
              <a:t>desa</a:t>
            </a:r>
            <a:r>
              <a:rPr lang="en-US" sz="2200" dirty="0"/>
              <a:t> </a:t>
            </a:r>
            <a:r>
              <a:rPr lang="en-US" sz="2200" dirty="0" err="1"/>
              <a:t>mengatur</a:t>
            </a:r>
            <a:r>
              <a:rPr lang="en-US" sz="2200" dirty="0"/>
              <a:t> </a:t>
            </a:r>
            <a:r>
              <a:rPr lang="en-US" sz="2200" dirty="0" err="1"/>
              <a:t>sebaran</a:t>
            </a:r>
            <a:r>
              <a:rPr lang="en-US" sz="2200" dirty="0"/>
              <a:t> </a:t>
            </a:r>
            <a:r>
              <a:rPr lang="en-US" sz="2200" dirty="0" err="1"/>
              <a:t>masing-masing</a:t>
            </a:r>
            <a:r>
              <a:rPr lang="en-US" sz="2200" dirty="0"/>
              <a:t> </a:t>
            </a:r>
            <a:r>
              <a:rPr lang="en-US" sz="2200" dirty="0" err="1"/>
              <a:t>kelompok</a:t>
            </a:r>
            <a:r>
              <a:rPr lang="en-US" sz="2200" dirty="0"/>
              <a:t> agar program </a:t>
            </a:r>
            <a:r>
              <a:rPr lang="en-US" sz="2200" dirty="0" err="1"/>
              <a:t>mencakup</a:t>
            </a:r>
            <a:r>
              <a:rPr lang="en-US" sz="2200" dirty="0"/>
              <a:t> </a:t>
            </a:r>
            <a:r>
              <a:rPr lang="en-US" sz="2200" dirty="0" err="1"/>
              <a:t>seluruh</a:t>
            </a:r>
            <a:r>
              <a:rPr lang="en-US" sz="2200" dirty="0"/>
              <a:t> wilayah </a:t>
            </a:r>
            <a:r>
              <a:rPr lang="en-US" sz="2200" dirty="0" err="1"/>
              <a:t>desa</a:t>
            </a:r>
            <a:r>
              <a:rPr lang="en-US" sz="2200" dirty="0"/>
              <a:t> (minimal </a:t>
            </a:r>
            <a:r>
              <a:rPr lang="en-US" sz="2200" dirty="0" err="1"/>
              <a:t>ada</a:t>
            </a:r>
            <a:r>
              <a:rPr lang="en-US" sz="2200" dirty="0"/>
              <a:t> program di </a:t>
            </a:r>
            <a:r>
              <a:rPr lang="en-US" sz="2200" dirty="0" err="1"/>
              <a:t>setiap</a:t>
            </a:r>
            <a:r>
              <a:rPr lang="en-US" sz="2200" dirty="0"/>
              <a:t> </a:t>
            </a:r>
            <a:r>
              <a:rPr lang="en-US" sz="2200" dirty="0" err="1"/>
              <a:t>dusun</a:t>
            </a:r>
            <a:endParaRPr lang="en-US" sz="2200" dirty="0"/>
          </a:p>
        </p:txBody>
      </p:sp>
      <p:pic>
        <p:nvPicPr>
          <p:cNvPr id="5" name="Picture 4" descr="Meja dilengkapi dengan stetoskop dan keyboard komputer">
            <a:extLst>
              <a:ext uri="{FF2B5EF4-FFF2-40B4-BE49-F238E27FC236}">
                <a16:creationId xmlns:a16="http://schemas.microsoft.com/office/drawing/2014/main" id="{E57134EA-5FD6-9290-C0F8-1B9D5CF501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670" r="-1" b="-1"/>
          <a:stretch/>
        </p:blipFill>
        <p:spPr>
          <a:xfrm>
            <a:off x="-73890" y="-332499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D9812C-0FA6-45D4-863C-BDF38400A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20895"/>
            <a:ext cx="2974312" cy="70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0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11DF3-2B22-4E52-92E4-D34704BB7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/>
              <a:t>Konsep KKN</a:t>
            </a:r>
            <a:endParaRPr lang="en-ID" sz="5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55678-7457-4EA6-898C-739532FC1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US" sz="2200" dirty="0" err="1"/>
              <a:t>Kegiatan</a:t>
            </a:r>
            <a:r>
              <a:rPr lang="en-US" sz="2200" dirty="0"/>
              <a:t> </a:t>
            </a:r>
            <a:r>
              <a:rPr lang="en-US" sz="2200" dirty="0" err="1"/>
              <a:t>mahasiswa</a:t>
            </a:r>
            <a:r>
              <a:rPr lang="en-US" sz="2200" dirty="0"/>
              <a:t> di </a:t>
            </a:r>
            <a:r>
              <a:rPr lang="en-US" sz="2200" dirty="0" err="1"/>
              <a:t>lokasi</a:t>
            </a:r>
            <a:r>
              <a:rPr lang="en-US" sz="2200" dirty="0"/>
              <a:t> </a:t>
            </a:r>
            <a:r>
              <a:rPr lang="en-US" sz="2200" dirty="0" err="1"/>
              <a:t>adalah</a:t>
            </a:r>
            <a:r>
              <a:rPr lang="en-US" sz="2200" dirty="0"/>
              <a:t> </a:t>
            </a:r>
            <a:r>
              <a:rPr lang="en-US" sz="2200" dirty="0" err="1"/>
              <a:t>penerapan</a:t>
            </a:r>
            <a:r>
              <a:rPr lang="en-US" sz="2200" dirty="0"/>
              <a:t> </a:t>
            </a:r>
            <a:r>
              <a:rPr lang="en-US" sz="2200" dirty="0" err="1"/>
              <a:t>inovasi</a:t>
            </a:r>
            <a:r>
              <a:rPr lang="en-US" sz="2200" dirty="0"/>
              <a:t> dan </a:t>
            </a:r>
            <a:r>
              <a:rPr lang="en-US" sz="2200" dirty="0" err="1"/>
              <a:t>teknologi</a:t>
            </a:r>
            <a:r>
              <a:rPr lang="en-US" sz="2200" dirty="0"/>
              <a:t> </a:t>
            </a:r>
            <a:r>
              <a:rPr lang="en-US" sz="2200" dirty="0" err="1"/>
              <a:t>tepat</a:t>
            </a:r>
            <a:r>
              <a:rPr lang="en-US" sz="2200" dirty="0"/>
              <a:t> </a:t>
            </a:r>
            <a:r>
              <a:rPr lang="en-US" sz="2200" dirty="0" err="1"/>
              <a:t>guna</a:t>
            </a:r>
            <a:endParaRPr lang="en-US" sz="2200" dirty="0"/>
          </a:p>
          <a:p>
            <a:r>
              <a:rPr lang="en-US" sz="2200" dirty="0"/>
              <a:t>Jika </a:t>
            </a:r>
            <a:r>
              <a:rPr lang="en-US" sz="2200" dirty="0" err="1"/>
              <a:t>ada</a:t>
            </a:r>
            <a:r>
              <a:rPr lang="en-US" sz="2200" dirty="0"/>
              <a:t> SMA </a:t>
            </a:r>
            <a:r>
              <a:rPr lang="en-US" sz="2200" dirty="0" err="1"/>
              <a:t>atau</a:t>
            </a:r>
            <a:r>
              <a:rPr lang="en-US" sz="2200" dirty="0"/>
              <a:t> </a:t>
            </a:r>
            <a:r>
              <a:rPr lang="en-US" sz="2200" dirty="0" err="1"/>
              <a:t>sekolah</a:t>
            </a:r>
            <a:r>
              <a:rPr lang="en-US" sz="2200" dirty="0"/>
              <a:t> </a:t>
            </a:r>
            <a:r>
              <a:rPr lang="en-US" sz="2200" dirty="0" err="1"/>
              <a:t>sederajat</a:t>
            </a:r>
            <a:r>
              <a:rPr lang="en-US" sz="2200" dirty="0"/>
              <a:t>, </a:t>
            </a:r>
            <a:r>
              <a:rPr lang="en-US" sz="2200" dirty="0" err="1"/>
              <a:t>maka</a:t>
            </a:r>
            <a:r>
              <a:rPr lang="en-US" sz="2200" dirty="0"/>
              <a:t> </a:t>
            </a:r>
            <a:r>
              <a:rPr lang="en-US" sz="2200" dirty="0" err="1"/>
              <a:t>wajib</a:t>
            </a:r>
            <a:r>
              <a:rPr lang="en-US" sz="2200" dirty="0"/>
              <a:t> </a:t>
            </a:r>
            <a:r>
              <a:rPr lang="en-US" sz="2200" dirty="0" err="1"/>
              <a:t>melakukan</a:t>
            </a:r>
            <a:r>
              <a:rPr lang="en-US" sz="2200" dirty="0"/>
              <a:t> 2 </a:t>
            </a:r>
            <a:r>
              <a:rPr lang="en-US" sz="2200" dirty="0" err="1"/>
              <a:t>kegiatan</a:t>
            </a:r>
            <a:r>
              <a:rPr lang="en-US" sz="2200" dirty="0"/>
              <a:t> KKN di </a:t>
            </a:r>
            <a:r>
              <a:rPr lang="en-US" sz="2200" dirty="0" err="1"/>
              <a:t>sekolah</a:t>
            </a:r>
            <a:r>
              <a:rPr lang="en-US" sz="2200" dirty="0"/>
              <a:t> </a:t>
            </a:r>
          </a:p>
          <a:p>
            <a:r>
              <a:rPr lang="en-US" sz="2200" dirty="0" err="1"/>
              <a:t>Mahasiswa</a:t>
            </a:r>
            <a:r>
              <a:rPr lang="en-US" sz="2200" dirty="0"/>
              <a:t> </a:t>
            </a:r>
            <a:r>
              <a:rPr lang="en-US" sz="2200" dirty="0" err="1"/>
              <a:t>langsung</a:t>
            </a:r>
            <a:r>
              <a:rPr lang="en-US" sz="2200" dirty="0"/>
              <a:t> </a:t>
            </a:r>
            <a:r>
              <a:rPr lang="en-US" sz="2200" dirty="0" err="1"/>
              <a:t>berinteraksi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masyarakat</a:t>
            </a:r>
            <a:endParaRPr lang="en-US" sz="2200" dirty="0"/>
          </a:p>
          <a:p>
            <a:r>
              <a:rPr lang="en-US" sz="2200" dirty="0" err="1"/>
              <a:t>Kegiatan</a:t>
            </a:r>
            <a:r>
              <a:rPr lang="en-US" sz="2200" dirty="0"/>
              <a:t> </a:t>
            </a:r>
            <a:r>
              <a:rPr lang="en-US" sz="2200" dirty="0" err="1"/>
              <a:t>sosialisasi</a:t>
            </a:r>
            <a:r>
              <a:rPr lang="en-US" sz="2200" dirty="0"/>
              <a:t> dan </a:t>
            </a:r>
            <a:r>
              <a:rPr lang="en-US" sz="2200" dirty="0" err="1"/>
              <a:t>pelatihan</a:t>
            </a:r>
            <a:r>
              <a:rPr lang="en-US" sz="2200" dirty="0"/>
              <a:t> </a:t>
            </a:r>
            <a:r>
              <a:rPr lang="en-US" sz="2200" dirty="0" err="1"/>
              <a:t>dimulai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penayangan</a:t>
            </a:r>
            <a:r>
              <a:rPr lang="en-US" sz="2200" dirty="0"/>
              <a:t> video </a:t>
            </a:r>
            <a:r>
              <a:rPr lang="en-US" sz="2200" dirty="0" err="1"/>
              <a:t>tentang</a:t>
            </a:r>
            <a:r>
              <a:rPr lang="en-US" sz="2200" dirty="0"/>
              <a:t> </a:t>
            </a:r>
            <a:r>
              <a:rPr lang="en-US" sz="2200" dirty="0" err="1"/>
              <a:t>Untag</a:t>
            </a:r>
            <a:r>
              <a:rPr lang="en-US" sz="22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FCFB08-F6A9-4048-9EF1-EBC90F7F9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974312" cy="70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59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6167D1-7BDB-41F0-93F9-877C26978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TEMA KKN:</a:t>
            </a:r>
            <a:b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PENERAPAN INOVASI DAN TEKNOLOGI GUNA MENDUKUNG PENCAPAIAN SDGs DESA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DCA50D-4ED9-471E-B9D7-ABD31F9715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30" y="481021"/>
            <a:ext cx="6883120" cy="5850652"/>
          </a:xfrm>
        </p:spPr>
      </p:pic>
    </p:spTree>
    <p:extLst>
      <p:ext uri="{BB962C8B-B14F-4D97-AF65-F5344CB8AC3E}">
        <p14:creationId xmlns:p14="http://schemas.microsoft.com/office/powerpoint/2010/main" val="1634113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4E0C5E-2203-2C0F-2D56-3CCC83E36A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2256" b="31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005965-D8CB-48A8-9990-C9D2937CC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ALUR PELAKSANAAN KKN</a:t>
            </a:r>
            <a:endParaRPr lang="en-ID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FCF0DEB-EFF4-4110-831E-BE0E9C1FBA5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86910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516</Words>
  <Application>Microsoft Office PowerPoint</Application>
  <PresentationFormat>Widescreen</PresentationFormat>
  <Paragraphs>99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Book Antiqua</vt:lpstr>
      <vt:lpstr>Calibri</vt:lpstr>
      <vt:lpstr>Calibri Light</vt:lpstr>
      <vt:lpstr>Office Theme</vt:lpstr>
      <vt:lpstr>PowerPoint Presentation</vt:lpstr>
      <vt:lpstr>PowerPoint Presentation</vt:lpstr>
      <vt:lpstr>JUMLAH PESERTA KKN</vt:lpstr>
      <vt:lpstr>PowerPoint Presentation</vt:lpstr>
      <vt:lpstr>SKEMA KKN DAN TEMA </vt:lpstr>
      <vt:lpstr>Konsep KKN</vt:lpstr>
      <vt:lpstr>Konsep KKN</vt:lpstr>
      <vt:lpstr>TEMA KKN: PENERAPAN INOVASI DAN TEKNOLOGI GUNA MENDUKUNG PENCAPAIAN SDGs DESA</vt:lpstr>
      <vt:lpstr>ALUR PELAKSANAAN KKN</vt:lpstr>
      <vt:lpstr>PELATIHAN INOVASI</vt:lpstr>
      <vt:lpstr>JADWAL PENGISIAN KUIS</vt:lpstr>
      <vt:lpstr>TATA TERTIB PESERTA KKN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Dheny Jatmiko</dc:creator>
  <cp:lastModifiedBy>Joseph Prasaja</cp:lastModifiedBy>
  <cp:revision>5</cp:revision>
  <dcterms:created xsi:type="dcterms:W3CDTF">2024-03-09T15:18:13Z</dcterms:created>
  <dcterms:modified xsi:type="dcterms:W3CDTF">2024-03-27T00:27:40Z</dcterms:modified>
</cp:coreProperties>
</file>

<file path=docProps/thumbnail.jpeg>
</file>